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60" r:id="rId5"/>
    <p:sldId id="261" r:id="rId6"/>
    <p:sldId id="262" r:id="rId7"/>
    <p:sldId id="263" r:id="rId8"/>
    <p:sldId id="259" r:id="rId9"/>
    <p:sldId id="264" r:id="rId10"/>
    <p:sldId id="265" r:id="rId11"/>
    <p:sldId id="266" r:id="rId12"/>
  </p:sldIdLst>
  <p:sldSz cx="12192000" cy="6858000"/>
  <p:notesSz cx="12192000" cy="6858000"/>
  <p:embeddedFontLst>
    <p:embeddedFont>
      <p:font typeface="Montserrat" pitchFamily="2" charset="0"/>
      <p:regular r:id="rId13"/>
      <p:bold r:id="rId14"/>
      <p:italic r:id="rId15"/>
      <p:boldItalic r:id="rId16"/>
    </p:embeddedFont>
    <p:embeddedFont>
      <p:font typeface="Montserrat SemiBold" panose="020F0502020204030204" pitchFamily="34" charset="0"/>
      <p:regular r:id="rId17"/>
      <p:bold r:id="rId18"/>
      <p:italic r:id="rId19"/>
      <p:boldItalic r:id="rId20"/>
    </p:embeddedFont>
  </p:embeddedFontLst>
  <p:defaultTextStyle>
    <a:defPPr>
      <a:defRPr lang="ru-RU"/>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8">
          <p15:clr>
            <a:srgbClr val="A4A3A4"/>
          </p15:clr>
        </p15:guide>
        <p15:guide id="2" pos="3863">
          <p15:clr>
            <a:srgbClr val="A4A3A4"/>
          </p15:clr>
        </p15:guide>
        <p15:guide id="3" orient="horz" pos="125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3FDE45-AF77-4B5C-9715-49D594BDF05E}">
  <a:tblStyle styleId="{0E3FDE45-AF77-4B5C-9715-49D594BDF05E}" styleName="Светлый стиль 1 — акцент 2">
    <a:wholeTbl>
      <a:tcTxStyle>
        <a:fontRef idx="minor">
          <a:srgbClr val="000000"/>
        </a:fontRef>
        <a:schemeClr val="tx1"/>
      </a:tcTxStyle>
      <a:tcStyle>
        <a:tcBdr>
          <a:left>
            <a:ln w="12700">
              <a:noFill/>
            </a:ln>
          </a:left>
          <a:right>
            <a:ln w="12700">
              <a:noFill/>
            </a:ln>
          </a:right>
          <a:top>
            <a:ln w="12700">
              <a:solidFill>
                <a:schemeClr val="accent2"/>
              </a:solidFill>
            </a:ln>
          </a:top>
          <a:bottom>
            <a:ln w="12700">
              <a:solidFill>
                <a:schemeClr val="accent2"/>
              </a:solidFill>
            </a:ln>
          </a:bottom>
          <a:insideH>
            <a:ln w="12700">
              <a:noFill/>
            </a:ln>
          </a:insideH>
          <a:insideV>
            <a:ln w="12700">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fill>
          <a:solidFill>
            <a:schemeClr val="accent2">
              <a:alpha val="20000"/>
            </a:schemeClr>
          </a:solidFill>
        </a:fill>
      </a:tcStyle>
    </a:band2V>
    <a:lastCol>
      <a:tcStyle>
        <a:tcBdr/>
      </a:tcStyle>
    </a:lastCol>
    <a:firstCol>
      <a:tcStyle>
        <a:tcBdr/>
      </a:tcStyle>
    </a:firstCol>
    <a:lastRow>
      <a:tcStyle>
        <a:tcBdr>
          <a:top>
            <a:ln w="12700">
              <a:solidFill>
                <a:schemeClr val="accent2"/>
              </a:solidFill>
            </a:ln>
          </a:top>
        </a:tcBdr>
        <a:fill>
          <a:noFill/>
        </a:fill>
      </a:tcStyle>
    </a:lastRow>
    <a:seCell>
      <a:tcStyle>
        <a:tcBdr/>
      </a:tcStyle>
    </a:seCell>
    <a:swCell>
      <a:tcStyle>
        <a:tcBdr/>
      </a:tcStyle>
    </a:swCell>
    <a:firstRow>
      <a:tcStyle>
        <a:tcBdr>
          <a:bottom>
            <a:ln w="12700">
              <a:solidFill>
                <a:schemeClr val="accent2"/>
              </a:solidFill>
            </a:ln>
          </a:bottom>
        </a:tcBdr>
        <a:fill>
          <a:noFill/>
        </a:fill>
      </a:tcStyle>
    </a:firstRow>
    <a:neCell>
      <a:tcStyle>
        <a:tcBdr/>
      </a:tcStyle>
    </a:neCell>
    <a:nwCell>
      <a:tcStyle>
        <a:tcBdr/>
      </a:tcStyle>
    </a:nwCell>
  </a:tblStyle>
  <a:tblStyle styleId="{7E9639D4-E3E2-4D34-9284-5A2195B3D0D7}" styleName="Светлый стиль 2">
    <a:wholeTbl>
      <a:tcTxStyle>
        <a:fontRef idx="minor">
          <a:srgbClr val="000000"/>
        </a:fontRef>
        <a:schemeClr val="tx1"/>
      </a:tcTxStyle>
      <a:tcStyle>
        <a:tcBdr>
          <a:left>
            <a:lnRef idx="1">
              <a:schemeClr val="tx1"/>
            </a:lnRef>
          </a:left>
          <a:right>
            <a:lnRef idx="1">
              <a:schemeClr val="tx1"/>
            </a:lnRef>
          </a:right>
          <a:top>
            <a:lnRef idx="1">
              <a:schemeClr val="tx1"/>
            </a:lnRef>
          </a:top>
          <a:bottom>
            <a:lnRef idx="1">
              <a:schemeClr val="tx1"/>
            </a:lnRef>
          </a:bottom>
          <a:insideH>
            <a:ln w="12700">
              <a:noFill/>
            </a:ln>
          </a:insideH>
          <a:insideV>
            <a:ln w="12700">
              <a:noFill/>
            </a:ln>
          </a:insideV>
        </a:tcBdr>
        <a:fill>
          <a:noFill/>
        </a:fill>
      </a:tcStyle>
    </a:wholeTbl>
    <a:band1H>
      <a:tcStyle>
        <a:tcBdr>
          <a:top>
            <a:lnRef idx="1">
              <a:schemeClr val="tx1"/>
            </a:lnRef>
          </a:top>
          <a:bottom>
            <a:lnRef idx="1">
              <a:schemeClr val="tx1"/>
            </a:lnRef>
          </a:bottom>
        </a:tcBdr>
      </a:tcStyle>
    </a:band1H>
    <a:band2H>
      <a:tcStyle>
        <a:tcBdr/>
      </a:tcStyle>
    </a:band2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Style>
        <a:tcBdr/>
      </a:tcStyle>
    </a:lastCol>
    <a:firstCol>
      <a:tcStyle>
        <a:tcBdr/>
      </a:tcStyle>
    </a:firstCol>
    <a:lastRow>
      <a:tcStyle>
        <a:tcBdr>
          <a:top>
            <a:ln w="50800">
              <a:solidFill>
                <a:schemeClr val="tx1"/>
              </a:solidFill>
            </a:ln>
          </a:top>
        </a:tcBdr>
      </a:tcStyle>
    </a:lastRow>
    <a:seCell>
      <a:tcStyle>
        <a:tcBdr/>
      </a:tcStyle>
    </a:seCell>
    <a:swCell>
      <a:tcStyle>
        <a:tcBdr/>
      </a:tcStyle>
    </a:swCell>
    <a:firstRow>
      <a:tcTxStyle b="on">
        <a:fontRef idx="minor">
          <a:srgbClr val="000000"/>
        </a:fontRef>
        <a:schemeClr val="bg1"/>
      </a:tcTxStyle>
      <a:tcStyle>
        <a:tcBdr/>
        <a:fillRef idx="1">
          <a:schemeClr val="tx1"/>
        </a:fillRef>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3"/>
    <p:restoredTop sz="94660"/>
  </p:normalViewPr>
  <p:slideViewPr>
    <p:cSldViewPr snapToGrid="0" showGuides="1">
      <p:cViewPr varScale="1">
        <p:scale>
          <a:sx n="108" d="100"/>
          <a:sy n="108" d="100"/>
        </p:scale>
        <p:origin x="232" y="416"/>
      </p:cViewPr>
      <p:guideLst>
        <p:guide orient="horz" pos="4088"/>
        <p:guide pos="3863"/>
        <p:guide orient="horz" pos="125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Титульный слайд">
    <p:spTree>
      <p:nvGrpSpPr>
        <p:cNvPr id="1" name=""/>
        <p:cNvGrpSpPr/>
        <p:nvPr/>
      </p:nvGrpSpPr>
      <p:grpSpPr bwMode="auto">
        <a:xfrm>
          <a:off x="0" y="0"/>
          <a:ext cx="0" cy="0"/>
          <a:chOff x="0" y="0"/>
          <a:chExt cx="0" cy="0"/>
        </a:xfrm>
      </p:grpSpPr>
      <p:pic>
        <p:nvPicPr>
          <p:cNvPr id="12" name="Рисунок 11"/>
          <p:cNvPicPr>
            <a:picLocks noChangeAspect="1"/>
          </p:cNvPicPr>
          <p:nvPr userDrawn="1"/>
        </p:nvPicPr>
        <p:blipFill>
          <a:blip r:embed="rId2"/>
          <a:srcRect t="2573" b="2572"/>
          <a:stretch/>
        </p:blipFill>
        <p:spPr bwMode="auto">
          <a:xfrm>
            <a:off x="-35560" y="-31900"/>
            <a:ext cx="3650615" cy="6925460"/>
          </a:xfrm>
          <a:prstGeom prst="rect">
            <a:avLst/>
          </a:prstGeom>
        </p:spPr>
      </p:pic>
      <p:sp>
        <p:nvSpPr>
          <p:cNvPr id="13" name="Прямоугольник 12"/>
          <p:cNvSpPr/>
          <p:nvPr userDrawn="1"/>
        </p:nvSpPr>
        <p:spPr bwMode="auto">
          <a:xfrm>
            <a:off x="3615054" y="-31900"/>
            <a:ext cx="8576945" cy="688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sp>
        <p:nvSpPr>
          <p:cNvPr id="35" name="Текст 34"/>
          <p:cNvSpPr>
            <a:spLocks noGrp="1"/>
          </p:cNvSpPr>
          <p:nvPr>
            <p:ph type="body" sz="quarter" idx="12" hasCustomPrompt="1"/>
          </p:nvPr>
        </p:nvSpPr>
        <p:spPr bwMode="auto">
          <a:xfrm>
            <a:off x="3800791" y="6024880"/>
            <a:ext cx="8056247" cy="746760"/>
          </a:xfrm>
        </p:spPr>
        <p:txBody>
          <a:bodyPr>
            <a:noAutofit/>
          </a:bodyPr>
          <a:lstStyle>
            <a:lvl1pPr marL="0" indent="0" algn="l">
              <a:lnSpc>
                <a:spcPct val="100000"/>
              </a:lnSpc>
              <a:spcBef>
                <a:spcPts val="0"/>
              </a:spcBef>
              <a:buNone/>
              <a:defRPr sz="1600">
                <a:solidFill>
                  <a:schemeClr val="accent6"/>
                </a:solidFill>
              </a:defRPr>
            </a:lvl1pPr>
          </a:lstStyle>
          <a:p>
            <a:pPr algn="l">
              <a:defRPr/>
            </a:pPr>
            <a:r>
              <a:rPr lang="ru-RU"/>
              <a:t>Поле для дополнительной информации (16</a:t>
            </a:r>
            <a:r>
              <a:rPr lang="en-US"/>
              <a:t>pt</a:t>
            </a:r>
            <a:r>
              <a:rPr lang="ru-RU"/>
              <a:t>)</a:t>
            </a:r>
            <a:br>
              <a:rPr lang="ru-RU"/>
            </a:br>
            <a:r>
              <a:rPr lang="ru-RU"/>
              <a:t>(пример: Фамилия Имя Отчество; Должность; Место проведения)</a:t>
            </a:r>
            <a:endParaRPr/>
          </a:p>
        </p:txBody>
      </p:sp>
      <p:sp>
        <p:nvSpPr>
          <p:cNvPr id="40" name="Текст 39"/>
          <p:cNvSpPr>
            <a:spLocks noGrp="1"/>
          </p:cNvSpPr>
          <p:nvPr>
            <p:ph type="body" sz="quarter" idx="13" hasCustomPrompt="1"/>
          </p:nvPr>
        </p:nvSpPr>
        <p:spPr bwMode="auto">
          <a:xfrm>
            <a:off x="3800791" y="4003199"/>
            <a:ext cx="8050849" cy="1655762"/>
          </a:xfrm>
        </p:spPr>
        <p:txBody>
          <a:bodyPr/>
          <a:lstStyle>
            <a:lvl1pPr marL="0" indent="0">
              <a:buNone/>
              <a:defRPr sz="2400"/>
            </a:lvl1pPr>
          </a:lstStyle>
          <a:p>
            <a:pPr marL="0" marR="0" lvl="0" indent="0" algn="l" defTabSz="914400">
              <a:lnSpc>
                <a:spcPct val="90000"/>
              </a:lnSpc>
              <a:spcBef>
                <a:spcPts val="1000"/>
              </a:spcBef>
              <a:spcAft>
                <a:spcPts val="0"/>
              </a:spcAft>
              <a:buClrTx/>
              <a:buSzTx/>
              <a:buFont typeface="Arial"/>
              <a:buNone/>
              <a:defRPr/>
            </a:pPr>
            <a:r>
              <a:rPr lang="ru-RU">
                <a:latin typeface="Montserrat"/>
              </a:rPr>
              <a:t>Если информации много, то</a:t>
            </a:r>
            <a:r>
              <a:rPr lang="en-US">
                <a:latin typeface="Montserrat"/>
              </a:rPr>
              <a:t> </a:t>
            </a:r>
            <a:r>
              <a:rPr lang="ru-RU">
                <a:latin typeface="Montserrat"/>
              </a:rPr>
              <a:t>рекомендуется </a:t>
            </a:r>
            <a:r>
              <a:rPr lang="en-US">
                <a:latin typeface="Montserrat"/>
              </a:rPr>
              <a:t> </a:t>
            </a:r>
            <a:r>
              <a:rPr lang="ru-RU">
                <a:latin typeface="Montserrat"/>
              </a:rPr>
              <a:t> использовать подзаголовок (24</a:t>
            </a:r>
            <a:r>
              <a:rPr lang="en-US">
                <a:latin typeface="Montserrat"/>
              </a:rPr>
              <a:t>pt</a:t>
            </a:r>
            <a:r>
              <a:rPr lang="ru-RU">
                <a:latin typeface="Montserrat"/>
              </a:rPr>
              <a:t>)</a:t>
            </a:r>
            <a:endParaRPr/>
          </a:p>
          <a:p>
            <a:pPr lvl="0">
              <a:defRPr/>
            </a:pPr>
            <a:endParaRPr lang="ru-RU"/>
          </a:p>
        </p:txBody>
      </p:sp>
      <p:sp>
        <p:nvSpPr>
          <p:cNvPr id="42" name="Текст 41"/>
          <p:cNvSpPr>
            <a:spLocks noGrp="1"/>
          </p:cNvSpPr>
          <p:nvPr>
            <p:ph type="body" sz="quarter" idx="14" hasCustomPrompt="1"/>
          </p:nvPr>
        </p:nvSpPr>
        <p:spPr bwMode="auto">
          <a:xfrm>
            <a:off x="488435" y="6024880"/>
            <a:ext cx="2638182" cy="335280"/>
          </a:xfrm>
        </p:spPr>
        <p:txBody>
          <a:bodyPr anchor="t">
            <a:noAutofit/>
          </a:bodyPr>
          <a:lstStyle>
            <a:lvl1pPr marL="0" indent="0" algn="ctr">
              <a:buNone/>
              <a:defRPr sz="1600" b="0">
                <a:solidFill>
                  <a:schemeClr val="bg1"/>
                </a:solidFill>
                <a:latin typeface="+mj-lt"/>
              </a:defRPr>
            </a:lvl1pPr>
            <a:lvl2pPr algn="ctr">
              <a:defRPr sz="1600" b="1">
                <a:solidFill>
                  <a:schemeClr val="bg1"/>
                </a:solidFill>
                <a:latin typeface="+mn-lt"/>
              </a:defRPr>
            </a:lvl2pPr>
          </a:lstStyle>
          <a:p>
            <a:pPr marL="0" marR="0" lvl="0" indent="0" algn="l" defTabSz="914400">
              <a:lnSpc>
                <a:spcPct val="90000"/>
              </a:lnSpc>
              <a:spcBef>
                <a:spcPts val="1000"/>
              </a:spcBef>
              <a:spcAft>
                <a:spcPts val="0"/>
              </a:spcAft>
              <a:buClrTx/>
              <a:buSzTx/>
              <a:buFont typeface="Arial"/>
              <a:buNone/>
              <a:defRPr/>
            </a:pPr>
            <a:r>
              <a:rPr lang="ru-RU"/>
              <a:t>Дата (хх.хх.хххх г.)</a:t>
            </a:r>
            <a:endParaRPr/>
          </a:p>
        </p:txBody>
      </p:sp>
      <p:sp>
        <p:nvSpPr>
          <p:cNvPr id="47" name="Заголовок 46"/>
          <p:cNvSpPr>
            <a:spLocks noGrp="1"/>
          </p:cNvSpPr>
          <p:nvPr>
            <p:ph type="title" hasCustomPrompt="1"/>
          </p:nvPr>
        </p:nvSpPr>
        <p:spPr bwMode="auto">
          <a:xfrm>
            <a:off x="3806188" y="1396366"/>
            <a:ext cx="8045451" cy="2032634"/>
          </a:xfrm>
        </p:spPr>
        <p:txBody>
          <a:bodyPr/>
          <a:lstStyle>
            <a:lvl1pPr>
              <a:defRPr sz="4000" b="0">
                <a:latin typeface="Montserrat SemiBold"/>
              </a:defRPr>
            </a:lvl1pPr>
          </a:lstStyle>
          <a:p>
            <a:pPr>
              <a:defRPr/>
            </a:pPr>
            <a:r>
              <a:rPr lang="ru-RU" sz="4000">
                <a:latin typeface="Montserrat"/>
              </a:rPr>
              <a:t>Название презентации может быть набрано </a:t>
            </a:r>
            <a:br>
              <a:rPr lang="ru-RU" sz="4000">
                <a:latin typeface="Montserrat"/>
              </a:rPr>
            </a:br>
            <a:r>
              <a:rPr lang="ru-RU" sz="4000">
                <a:latin typeface="Montserrat"/>
              </a:rPr>
              <a:t>в две или три строки</a:t>
            </a:r>
            <a:r>
              <a:rPr lang="en-US" sz="4000">
                <a:latin typeface="Montserrat"/>
              </a:rPr>
              <a:t> (</a:t>
            </a:r>
            <a:r>
              <a:rPr lang="ru-RU" sz="4000">
                <a:latin typeface="Montserrat"/>
              </a:rPr>
              <a:t>40</a:t>
            </a:r>
            <a:r>
              <a:rPr lang="en-US" sz="4000">
                <a:latin typeface="Montserrat"/>
              </a:rPr>
              <a:t>pt)</a:t>
            </a:r>
            <a:endParaRPr lang="ru-RU"/>
          </a:p>
        </p:txBody>
      </p:sp>
      <p:pic>
        <p:nvPicPr>
          <p:cNvPr id="9" name="Рисунок 8"/>
          <p:cNvPicPr>
            <a:picLocks noChangeAspect="1"/>
          </p:cNvPicPr>
          <p:nvPr userDrawn="1"/>
        </p:nvPicPr>
        <p:blipFill>
          <a:blip r:embed="rId3"/>
          <a:stretch/>
        </p:blipFill>
        <p:spPr bwMode="auto">
          <a:xfrm>
            <a:off x="697047" y="404842"/>
            <a:ext cx="2185400" cy="67339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6375" cy="365125"/>
          </a:xfrm>
        </p:spPr>
        <p:txBody>
          <a:bodyPr/>
          <a:lstStyle/>
          <a:p>
            <a:pPr>
              <a:defRPr/>
            </a:pPr>
            <a:fld id="{56DCE2C9-06B9-4058-BEBD-6FDE8D61F8A0}" type="slidenum">
              <a:rPr lang="ru-RU"/>
              <a:t>‹#›</a:t>
            </a:fld>
            <a:endParaRPr lang="ru-RU"/>
          </a:p>
        </p:txBody>
      </p:sp>
      <p:sp>
        <p:nvSpPr>
          <p:cNvPr id="15" name="Текст 14"/>
          <p:cNvSpPr>
            <a:spLocks noGrp="1"/>
          </p:cNvSpPr>
          <p:nvPr>
            <p:ph type="body" sz="quarter" idx="14" hasCustomPrompt="1"/>
          </p:nvPr>
        </p:nvSpPr>
        <p:spPr bwMode="auto">
          <a:xfrm>
            <a:off x="479424" y="1922465"/>
            <a:ext cx="5616576" cy="729294"/>
          </a:xfrm>
        </p:spPr>
        <p:txBody>
          <a:bodyPr>
            <a:noAutofit/>
          </a:bodyPr>
          <a:lstStyle>
            <a:lvl1pPr>
              <a:lnSpc>
                <a:spcPct val="100000"/>
              </a:lnSpc>
              <a:spcBef>
                <a:spcPts val="0"/>
              </a:spcBef>
              <a:defRPr lang="ru-RU" sz="1600">
                <a:solidFill>
                  <a:schemeClr val="tx1"/>
                </a:solidFill>
                <a:latin typeface="+mj-lt"/>
                <a:ea typeface="+mn-ea"/>
                <a:cs typeface="+mn-cs"/>
              </a:defRPr>
            </a:lvl1pPr>
          </a:lstStyle>
          <a:p>
            <a:pPr marL="0" marR="0" lvl="0" indent="0" algn="just" defTabSz="914400">
              <a:lnSpc>
                <a:spcPct val="90000"/>
              </a:lnSpc>
              <a:spcBef>
                <a:spcPts val="1000"/>
              </a:spcBef>
              <a:spcAft>
                <a:spcPts val="0"/>
              </a:spcAft>
              <a:buClrTx/>
              <a:buSzTx/>
              <a:buFontTx/>
              <a:buNone/>
              <a:defRPr/>
            </a:pPr>
            <a:r>
              <a:rPr lang="ru-RU"/>
              <a:t>Название графика может быть набрано в две или три строки</a:t>
            </a:r>
            <a:r>
              <a:rPr lang="ru-RU" sz="1600">
                <a:latin typeface="Montserrat"/>
              </a:rPr>
              <a:t> </a:t>
            </a:r>
            <a:r>
              <a:rPr lang="ru-RU"/>
              <a:t>(16</a:t>
            </a:r>
            <a:r>
              <a:rPr lang="en-US"/>
              <a:t>pt</a:t>
            </a:r>
            <a:r>
              <a:rPr lang="ru-RU"/>
              <a:t>)</a:t>
            </a:r>
            <a:endParaRPr/>
          </a:p>
        </p:txBody>
      </p:sp>
      <p:sp>
        <p:nvSpPr>
          <p:cNvPr id="22" name="Текст 21"/>
          <p:cNvSpPr>
            <a:spLocks noGrp="1"/>
          </p:cNvSpPr>
          <p:nvPr>
            <p:ph type="body" sz="quarter" idx="17" hasCustomPrompt="1"/>
          </p:nvPr>
        </p:nvSpPr>
        <p:spPr bwMode="auto">
          <a:xfrm>
            <a:off x="479425" y="2763520"/>
            <a:ext cx="561657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5" y="5603240"/>
            <a:ext cx="5616575"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33" name="Диаграмма 32"/>
          <p:cNvSpPr>
            <a:spLocks noGrp="1"/>
          </p:cNvSpPr>
          <p:nvPr>
            <p:ph type="chart" sz="quarter" idx="19" hasCustomPrompt="1"/>
          </p:nvPr>
        </p:nvSpPr>
        <p:spPr bwMode="auto">
          <a:xfrm>
            <a:off x="6356350" y="1923100"/>
            <a:ext cx="5353050" cy="4249100"/>
          </a:xfrm>
        </p:spPr>
        <p:txBody>
          <a:bodyPr anchor="ctr"/>
          <a:lstStyle>
            <a:lvl1pPr algn="ctr">
              <a:defRPr sz="2400">
                <a:solidFill>
                  <a:schemeClr val="tx1"/>
                </a:solidFill>
              </a:defRPr>
            </a:lvl1pPr>
          </a:lstStyle>
          <a:p>
            <a:pPr>
              <a:defRPr/>
            </a:pPr>
            <a:r>
              <a:rPr lang="ru-RU"/>
              <a:t>График / диаграмма</a:t>
            </a:r>
            <a:endParaRPr/>
          </a:p>
        </p:txBody>
      </p:sp>
      <p:sp>
        <p:nvSpPr>
          <p:cNvPr id="13" name="Текст 3"/>
          <p:cNvSpPr>
            <a:spLocks noGrp="1"/>
          </p:cNvSpPr>
          <p:nvPr>
            <p:ph type="body" sz="quarter" idx="20"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4152900"/>
            <a:ext cx="5433695" cy="20853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4" name="Текст 21"/>
          <p:cNvSpPr>
            <a:spLocks noGrp="1"/>
          </p:cNvSpPr>
          <p:nvPr>
            <p:ph type="body" sz="quarter" idx="19" hasCustomPrompt="1"/>
          </p:nvPr>
        </p:nvSpPr>
        <p:spPr bwMode="auto">
          <a:xfrm>
            <a:off x="6280470" y="4152900"/>
            <a:ext cx="5433695" cy="20853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9" name="Диаграмма 32"/>
          <p:cNvSpPr>
            <a:spLocks noGrp="1"/>
          </p:cNvSpPr>
          <p:nvPr>
            <p:ph type="chart" sz="quarter" idx="22" hasCustomPrompt="1"/>
          </p:nvPr>
        </p:nvSpPr>
        <p:spPr bwMode="auto">
          <a:xfrm>
            <a:off x="482600" y="1746941"/>
            <a:ext cx="5430519" cy="2290760"/>
          </a:xfrm>
        </p:spPr>
        <p:txBody>
          <a:bodyPr anchor="ctr"/>
          <a:lstStyle>
            <a:lvl1pPr algn="ctr">
              <a:defRPr sz="2400">
                <a:solidFill>
                  <a:schemeClr val="tx1"/>
                </a:solidFill>
              </a:defRPr>
            </a:lvl1pPr>
          </a:lstStyle>
          <a:p>
            <a:pPr>
              <a:defRPr/>
            </a:pPr>
            <a:r>
              <a:rPr lang="ru-RU"/>
              <a:t>График / диаграмма</a:t>
            </a:r>
            <a:endParaRPr/>
          </a:p>
        </p:txBody>
      </p:sp>
      <p:sp>
        <p:nvSpPr>
          <p:cNvPr id="12" name="Диаграмма 32"/>
          <p:cNvSpPr>
            <a:spLocks noGrp="1"/>
          </p:cNvSpPr>
          <p:nvPr>
            <p:ph type="chart" sz="quarter" idx="23" hasCustomPrompt="1"/>
          </p:nvPr>
        </p:nvSpPr>
        <p:spPr bwMode="auto">
          <a:xfrm>
            <a:off x="6275704" y="1746941"/>
            <a:ext cx="5433695" cy="2290760"/>
          </a:xfrm>
        </p:spPr>
        <p:txBody>
          <a:bodyPr anchor="ctr"/>
          <a:lstStyle>
            <a:lvl1pPr algn="ctr">
              <a:defRPr sz="2400">
                <a:solidFill>
                  <a:schemeClr val="tx1"/>
                </a:solidFill>
              </a:defRPr>
            </a:lvl1pPr>
          </a:lstStyle>
          <a:p>
            <a:pPr>
              <a:defRPr/>
            </a:pPr>
            <a:r>
              <a:rPr lang="ru-RU"/>
              <a:t>График / диаграмма</a:t>
            </a:r>
            <a:endParaRPr/>
          </a:p>
        </p:txBody>
      </p:sp>
      <p:sp>
        <p:nvSpPr>
          <p:cNvPr id="14" name="Текст 3"/>
          <p:cNvSpPr>
            <a:spLocks noGrp="1"/>
          </p:cNvSpPr>
          <p:nvPr>
            <p:ph type="body" sz="quarter" idx="24"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3">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6" name="Текст 21"/>
          <p:cNvSpPr>
            <a:spLocks noGrp="1"/>
          </p:cNvSpPr>
          <p:nvPr>
            <p:ph type="body" sz="quarter" idx="21" hasCustomPrompt="1"/>
          </p:nvPr>
        </p:nvSpPr>
        <p:spPr bwMode="auto">
          <a:xfrm>
            <a:off x="8153399" y="1705608"/>
            <a:ext cx="3544246" cy="4532632"/>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Если диаграмма содержит цветовое кодирование или условные обозначения, убедитесь, что вы объяснили их значение. Дайте краткий вывод о том, что показывает диаграмма и что можно сделать на основе ее данных.</a:t>
            </a:r>
            <a:endParaRPr/>
          </a:p>
        </p:txBody>
      </p:sp>
      <p:sp>
        <p:nvSpPr>
          <p:cNvPr id="12" name="Диаграмма 32"/>
          <p:cNvSpPr>
            <a:spLocks noGrp="1"/>
          </p:cNvSpPr>
          <p:nvPr>
            <p:ph type="chart" sz="quarter" idx="22" hasCustomPrompt="1"/>
          </p:nvPr>
        </p:nvSpPr>
        <p:spPr bwMode="auto">
          <a:xfrm>
            <a:off x="479425" y="1705607"/>
            <a:ext cx="3544247" cy="3475993"/>
          </a:xfrm>
        </p:spPr>
        <p:txBody>
          <a:bodyPr anchor="ctr"/>
          <a:lstStyle>
            <a:lvl1pPr algn="ctr">
              <a:defRPr sz="2400">
                <a:solidFill>
                  <a:schemeClr val="tx1"/>
                </a:solidFill>
              </a:defRPr>
            </a:lvl1pPr>
          </a:lstStyle>
          <a:p>
            <a:pPr>
              <a:defRPr/>
            </a:pPr>
            <a:r>
              <a:rPr lang="ru-RU"/>
              <a:t>График / диаграмма</a:t>
            </a:r>
            <a:endParaRPr/>
          </a:p>
        </p:txBody>
      </p:sp>
      <p:sp>
        <p:nvSpPr>
          <p:cNvPr id="14" name="Диаграмма 32"/>
          <p:cNvSpPr>
            <a:spLocks noGrp="1"/>
          </p:cNvSpPr>
          <p:nvPr>
            <p:ph type="chart" sz="quarter" idx="23" hasCustomPrompt="1"/>
          </p:nvPr>
        </p:nvSpPr>
        <p:spPr bwMode="auto">
          <a:xfrm>
            <a:off x="4316412" y="1705607"/>
            <a:ext cx="3544247" cy="3475993"/>
          </a:xfrm>
        </p:spPr>
        <p:txBody>
          <a:bodyPr anchor="ctr"/>
          <a:lstStyle>
            <a:lvl1pPr algn="ctr">
              <a:defRPr sz="2400">
                <a:solidFill>
                  <a:schemeClr val="tx1"/>
                </a:solidFill>
              </a:defRPr>
            </a:lvl1pPr>
          </a:lstStyle>
          <a:p>
            <a:pPr>
              <a:defRPr/>
            </a:pPr>
            <a:r>
              <a:rPr lang="ru-RU"/>
              <a:t>График / диаграмма</a:t>
            </a:r>
            <a:endParaRPr/>
          </a:p>
        </p:txBody>
      </p:sp>
      <p:sp>
        <p:nvSpPr>
          <p:cNvPr id="13" name="Текст 21"/>
          <p:cNvSpPr>
            <a:spLocks noGrp="1"/>
          </p:cNvSpPr>
          <p:nvPr>
            <p:ph type="body" sz="quarter" idx="24" hasCustomPrompt="1"/>
          </p:nvPr>
        </p:nvSpPr>
        <p:spPr bwMode="auto">
          <a:xfrm>
            <a:off x="479425" y="5296534"/>
            <a:ext cx="3544245" cy="951232"/>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Изучите диаграмму, чтобы дать ее точное описание.</a:t>
            </a:r>
            <a:endParaRPr/>
          </a:p>
        </p:txBody>
      </p:sp>
      <p:sp>
        <p:nvSpPr>
          <p:cNvPr id="16" name="Текст 21"/>
          <p:cNvSpPr>
            <a:spLocks noGrp="1"/>
          </p:cNvSpPr>
          <p:nvPr>
            <p:ph type="body" sz="quarter" idx="25" hasCustomPrompt="1"/>
          </p:nvPr>
        </p:nvSpPr>
        <p:spPr bwMode="auto">
          <a:xfrm>
            <a:off x="4316412" y="5290183"/>
            <a:ext cx="3544247" cy="951232"/>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Изучите диаграмму, чтобы дать ее точное описание.</a:t>
            </a:r>
            <a:endParaRPr/>
          </a:p>
        </p:txBody>
      </p:sp>
      <p:sp>
        <p:nvSpPr>
          <p:cNvPr id="17"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4">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4495798"/>
            <a:ext cx="3544247"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4" name="Текст 21"/>
          <p:cNvSpPr>
            <a:spLocks noGrp="1"/>
          </p:cNvSpPr>
          <p:nvPr>
            <p:ph type="body" sz="quarter" idx="19" hasCustomPrompt="1"/>
          </p:nvPr>
        </p:nvSpPr>
        <p:spPr bwMode="auto">
          <a:xfrm>
            <a:off x="4316412" y="4495798"/>
            <a:ext cx="3544249"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6" name="Текст 21"/>
          <p:cNvSpPr>
            <a:spLocks noGrp="1"/>
          </p:cNvSpPr>
          <p:nvPr>
            <p:ph type="body" sz="quarter" idx="21" hasCustomPrompt="1"/>
          </p:nvPr>
        </p:nvSpPr>
        <p:spPr bwMode="auto">
          <a:xfrm>
            <a:off x="8153399" y="4495798"/>
            <a:ext cx="3556000"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a:p>
            <a:pPr lvl="0">
              <a:defRPr/>
            </a:pPr>
            <a:endParaRPr lang="ru-RU"/>
          </a:p>
        </p:txBody>
      </p:sp>
      <p:sp>
        <p:nvSpPr>
          <p:cNvPr id="12" name="Диаграмма 32"/>
          <p:cNvSpPr>
            <a:spLocks noGrp="1"/>
          </p:cNvSpPr>
          <p:nvPr>
            <p:ph type="chart" sz="quarter" idx="22" hasCustomPrompt="1"/>
          </p:nvPr>
        </p:nvSpPr>
        <p:spPr bwMode="auto">
          <a:xfrm>
            <a:off x="479425" y="1705607"/>
            <a:ext cx="3544247" cy="2718757"/>
          </a:xfrm>
        </p:spPr>
        <p:txBody>
          <a:bodyPr anchor="ctr"/>
          <a:lstStyle>
            <a:lvl1pPr algn="ctr">
              <a:defRPr sz="2400">
                <a:solidFill>
                  <a:schemeClr val="tx1"/>
                </a:solidFill>
              </a:defRPr>
            </a:lvl1pPr>
          </a:lstStyle>
          <a:p>
            <a:pPr>
              <a:defRPr/>
            </a:pPr>
            <a:r>
              <a:rPr lang="ru-RU"/>
              <a:t>График / диаграмма</a:t>
            </a:r>
            <a:endParaRPr/>
          </a:p>
        </p:txBody>
      </p:sp>
      <p:sp>
        <p:nvSpPr>
          <p:cNvPr id="14" name="Диаграмма 32"/>
          <p:cNvSpPr>
            <a:spLocks noGrp="1"/>
          </p:cNvSpPr>
          <p:nvPr>
            <p:ph type="chart" sz="quarter" idx="23" hasCustomPrompt="1"/>
          </p:nvPr>
        </p:nvSpPr>
        <p:spPr bwMode="auto">
          <a:xfrm>
            <a:off x="4316412" y="1705607"/>
            <a:ext cx="3544247" cy="2718757"/>
          </a:xfrm>
        </p:spPr>
        <p:txBody>
          <a:bodyPr anchor="ctr"/>
          <a:lstStyle>
            <a:lvl1pPr algn="ctr">
              <a:defRPr sz="2400">
                <a:solidFill>
                  <a:schemeClr val="tx1"/>
                </a:solidFill>
              </a:defRPr>
            </a:lvl1pPr>
          </a:lstStyle>
          <a:p>
            <a:pPr>
              <a:defRPr/>
            </a:pPr>
            <a:r>
              <a:rPr lang="ru-RU"/>
              <a:t>График / диаграмма</a:t>
            </a:r>
            <a:endParaRPr/>
          </a:p>
        </p:txBody>
      </p:sp>
      <p:sp>
        <p:nvSpPr>
          <p:cNvPr id="15" name="Диаграмма 32"/>
          <p:cNvSpPr>
            <a:spLocks noGrp="1"/>
          </p:cNvSpPr>
          <p:nvPr>
            <p:ph type="chart" sz="quarter" idx="24" hasCustomPrompt="1"/>
          </p:nvPr>
        </p:nvSpPr>
        <p:spPr bwMode="auto">
          <a:xfrm>
            <a:off x="8153399" y="1705607"/>
            <a:ext cx="3544247" cy="2718757"/>
          </a:xfrm>
        </p:spPr>
        <p:txBody>
          <a:bodyPr anchor="ctr"/>
          <a:lstStyle>
            <a:lvl1pPr algn="ctr">
              <a:defRPr sz="2400">
                <a:solidFill>
                  <a:schemeClr val="tx1"/>
                </a:solidFill>
              </a:defRPr>
            </a:lvl1pPr>
          </a:lstStyle>
          <a:p>
            <a:pPr>
              <a:defRPr/>
            </a:pPr>
            <a:r>
              <a:rPr lang="ru-RU"/>
              <a:t>График / диаграмма</a:t>
            </a:r>
            <a:endParaRPr/>
          </a:p>
        </p:txBody>
      </p:sp>
      <p:sp>
        <p:nvSpPr>
          <p:cNvPr id="16" name="Текст 3"/>
          <p:cNvSpPr>
            <a:spLocks noGrp="1"/>
          </p:cNvSpPr>
          <p:nvPr>
            <p:ph type="body" sz="quarter" idx="25"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МТУСИ_Цифры для определения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84506" y="2691130"/>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8" name="Текст 21"/>
          <p:cNvSpPr>
            <a:spLocks noGrp="1"/>
          </p:cNvSpPr>
          <p:nvPr>
            <p:ph type="body" sz="quarter" idx="22" hasCustomPrompt="1"/>
          </p:nvPr>
        </p:nvSpPr>
        <p:spPr bwMode="auto">
          <a:xfrm>
            <a:off x="484505"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1000</a:t>
            </a:r>
            <a:endParaRPr/>
          </a:p>
        </p:txBody>
      </p:sp>
      <p:sp>
        <p:nvSpPr>
          <p:cNvPr id="9" name="Текст 21"/>
          <p:cNvSpPr>
            <a:spLocks noGrp="1"/>
          </p:cNvSpPr>
          <p:nvPr>
            <p:ph type="body" sz="quarter" idx="23" hasCustomPrompt="1"/>
          </p:nvPr>
        </p:nvSpPr>
        <p:spPr bwMode="auto">
          <a:xfrm>
            <a:off x="4328957" y="2691130"/>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2" name="Текст 21"/>
          <p:cNvSpPr>
            <a:spLocks noGrp="1"/>
          </p:cNvSpPr>
          <p:nvPr>
            <p:ph type="body" sz="quarter" idx="24" hasCustomPrompt="1"/>
          </p:nvPr>
        </p:nvSpPr>
        <p:spPr bwMode="auto">
          <a:xfrm>
            <a:off x="4328956"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&gt;1800</a:t>
            </a:r>
            <a:endParaRPr/>
          </a:p>
        </p:txBody>
      </p:sp>
      <p:sp>
        <p:nvSpPr>
          <p:cNvPr id="14" name="Текст 21"/>
          <p:cNvSpPr>
            <a:spLocks noGrp="1"/>
          </p:cNvSpPr>
          <p:nvPr>
            <p:ph type="body" sz="quarter" idx="25" hasCustomPrompt="1"/>
          </p:nvPr>
        </p:nvSpPr>
        <p:spPr bwMode="auto">
          <a:xfrm>
            <a:off x="8170233" y="2691130"/>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5" name="Текст 21"/>
          <p:cNvSpPr>
            <a:spLocks noGrp="1"/>
          </p:cNvSpPr>
          <p:nvPr>
            <p:ph type="body" sz="quarter" idx="26" hasCustomPrompt="1"/>
          </p:nvPr>
        </p:nvSpPr>
        <p:spPr bwMode="auto">
          <a:xfrm>
            <a:off x="8170232"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19000</a:t>
            </a:r>
            <a:endParaRPr/>
          </a:p>
        </p:txBody>
      </p:sp>
      <p:sp>
        <p:nvSpPr>
          <p:cNvPr id="16" name="Текст 21"/>
          <p:cNvSpPr>
            <a:spLocks noGrp="1"/>
          </p:cNvSpPr>
          <p:nvPr>
            <p:ph type="body" sz="quarter" idx="27" hasCustomPrompt="1"/>
          </p:nvPr>
        </p:nvSpPr>
        <p:spPr bwMode="auto">
          <a:xfrm>
            <a:off x="482600" y="4765041"/>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7" name="Текст 21"/>
          <p:cNvSpPr>
            <a:spLocks noGrp="1"/>
          </p:cNvSpPr>
          <p:nvPr>
            <p:ph type="body" sz="quarter" idx="28" hasCustomPrompt="1"/>
          </p:nvPr>
        </p:nvSpPr>
        <p:spPr bwMode="auto">
          <a:xfrm>
            <a:off x="482600" y="4150360"/>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1000</a:t>
            </a:r>
            <a:endParaRPr/>
          </a:p>
        </p:txBody>
      </p:sp>
      <p:sp>
        <p:nvSpPr>
          <p:cNvPr id="18" name="Текст 21"/>
          <p:cNvSpPr>
            <a:spLocks noGrp="1"/>
          </p:cNvSpPr>
          <p:nvPr>
            <p:ph type="body" sz="quarter" idx="29" hasCustomPrompt="1"/>
          </p:nvPr>
        </p:nvSpPr>
        <p:spPr bwMode="auto">
          <a:xfrm>
            <a:off x="4327052" y="4765041"/>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9" name="Текст 21"/>
          <p:cNvSpPr>
            <a:spLocks noGrp="1"/>
          </p:cNvSpPr>
          <p:nvPr>
            <p:ph type="body" sz="quarter" idx="30" hasCustomPrompt="1"/>
          </p:nvPr>
        </p:nvSpPr>
        <p:spPr bwMode="auto">
          <a:xfrm>
            <a:off x="4327051" y="4150360"/>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&gt;1800</a:t>
            </a:r>
            <a:endParaRPr/>
          </a:p>
        </p:txBody>
      </p:sp>
      <p:sp>
        <p:nvSpPr>
          <p:cNvPr id="20" name="Текст 21"/>
          <p:cNvSpPr>
            <a:spLocks noGrp="1"/>
          </p:cNvSpPr>
          <p:nvPr>
            <p:ph type="body" sz="quarter" idx="31" hasCustomPrompt="1"/>
          </p:nvPr>
        </p:nvSpPr>
        <p:spPr bwMode="auto">
          <a:xfrm>
            <a:off x="8168328" y="4765041"/>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21" name="Текст 21"/>
          <p:cNvSpPr>
            <a:spLocks noGrp="1"/>
          </p:cNvSpPr>
          <p:nvPr>
            <p:ph type="body" sz="quarter" idx="32" hasCustomPrompt="1"/>
          </p:nvPr>
        </p:nvSpPr>
        <p:spPr bwMode="auto">
          <a:xfrm>
            <a:off x="8168327" y="4150360"/>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19000</a:t>
            </a:r>
            <a:endParaRPr/>
          </a:p>
        </p:txBody>
      </p:sp>
      <p:sp>
        <p:nvSpPr>
          <p:cNvPr id="23"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preserve="1" userDrawn="1">
  <p:cSld name="МТУСИ_Цифры для определения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84506" y="2691130"/>
            <a:ext cx="3544247" cy="340487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8" name="Текст 21"/>
          <p:cNvSpPr>
            <a:spLocks noGrp="1"/>
          </p:cNvSpPr>
          <p:nvPr>
            <p:ph type="body" sz="quarter" idx="22" hasCustomPrompt="1"/>
          </p:nvPr>
        </p:nvSpPr>
        <p:spPr bwMode="auto">
          <a:xfrm>
            <a:off x="484505"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1000</a:t>
            </a:r>
            <a:endParaRPr/>
          </a:p>
        </p:txBody>
      </p:sp>
      <p:sp>
        <p:nvSpPr>
          <p:cNvPr id="9" name="Текст 21"/>
          <p:cNvSpPr>
            <a:spLocks noGrp="1"/>
          </p:cNvSpPr>
          <p:nvPr>
            <p:ph type="body" sz="quarter" idx="23" hasCustomPrompt="1"/>
          </p:nvPr>
        </p:nvSpPr>
        <p:spPr bwMode="auto">
          <a:xfrm>
            <a:off x="4328957" y="2691130"/>
            <a:ext cx="3544247" cy="340487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2" name="Текст 21"/>
          <p:cNvSpPr>
            <a:spLocks noGrp="1"/>
          </p:cNvSpPr>
          <p:nvPr>
            <p:ph type="body" sz="quarter" idx="24" hasCustomPrompt="1"/>
          </p:nvPr>
        </p:nvSpPr>
        <p:spPr bwMode="auto">
          <a:xfrm>
            <a:off x="4328956"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&gt;1800</a:t>
            </a:r>
            <a:endParaRPr/>
          </a:p>
        </p:txBody>
      </p:sp>
      <p:sp>
        <p:nvSpPr>
          <p:cNvPr id="14" name="Текст 21"/>
          <p:cNvSpPr>
            <a:spLocks noGrp="1"/>
          </p:cNvSpPr>
          <p:nvPr>
            <p:ph type="body" sz="quarter" idx="25" hasCustomPrompt="1"/>
          </p:nvPr>
        </p:nvSpPr>
        <p:spPr bwMode="auto">
          <a:xfrm>
            <a:off x="8170233" y="2691130"/>
            <a:ext cx="3544247" cy="340487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5" name="Текст 21"/>
          <p:cNvSpPr>
            <a:spLocks noGrp="1"/>
          </p:cNvSpPr>
          <p:nvPr>
            <p:ph type="body" sz="quarter" idx="26" hasCustomPrompt="1"/>
          </p:nvPr>
        </p:nvSpPr>
        <p:spPr bwMode="auto">
          <a:xfrm>
            <a:off x="8170232"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19000</a:t>
            </a:r>
            <a:endParaRPr/>
          </a:p>
        </p:txBody>
      </p:sp>
      <p:sp>
        <p:nvSpPr>
          <p:cNvPr id="16"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МТУСИ_Текст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1828799"/>
            <a:ext cx="3544247" cy="440943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914400">
              <a:lnSpc>
                <a:spcPct val="90000"/>
              </a:lnSpc>
              <a:spcBef>
                <a:spcPts val="1000"/>
              </a:spcBef>
              <a:spcAft>
                <a:spcPts val="0"/>
              </a:spcAft>
              <a:buClrTx/>
              <a:buSzTx/>
              <a:buFontTx/>
              <a:buNone/>
              <a:defRPr/>
            </a:pPr>
            <a:endParaRPr lang="ru-RU"/>
          </a:p>
        </p:txBody>
      </p:sp>
      <p:sp>
        <p:nvSpPr>
          <p:cNvPr id="4" name="Текст 21"/>
          <p:cNvSpPr>
            <a:spLocks noGrp="1"/>
          </p:cNvSpPr>
          <p:nvPr>
            <p:ph type="body" sz="quarter" idx="19" hasCustomPrompt="1"/>
          </p:nvPr>
        </p:nvSpPr>
        <p:spPr bwMode="auto">
          <a:xfrm>
            <a:off x="4316412" y="1828637"/>
            <a:ext cx="3544249" cy="440452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6" name="Текст 21"/>
          <p:cNvSpPr>
            <a:spLocks noGrp="1"/>
          </p:cNvSpPr>
          <p:nvPr>
            <p:ph type="body" sz="quarter" idx="21" hasCustomPrompt="1"/>
          </p:nvPr>
        </p:nvSpPr>
        <p:spPr bwMode="auto">
          <a:xfrm>
            <a:off x="8153399" y="1828799"/>
            <a:ext cx="3556000" cy="440943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9" name="Текст 3"/>
          <p:cNvSpPr>
            <a:spLocks noGrp="1"/>
          </p:cNvSpPr>
          <p:nvPr>
            <p:ph type="body" sz="quarter" idx="22"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preserve="1" userDrawn="1">
  <p:cSld name="МТУСИ_Текст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1738315"/>
            <a:ext cx="11233150" cy="4499924"/>
          </a:xfrm>
        </p:spPr>
        <p:txBody>
          <a:bodyPr numCol="3" spcCol="360000"/>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ru-RU"/>
            </a:br>
            <a:br>
              <a:rPr lang="ru-RU"/>
            </a:br>
            <a:br>
              <a:rPr lang="ru-RU"/>
            </a:b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914400">
              <a:lnSpc>
                <a:spcPct val="90000"/>
              </a:lnSpc>
              <a:spcBef>
                <a:spcPts val="1000"/>
              </a:spcBef>
              <a:spcAft>
                <a:spcPts val="0"/>
              </a:spcAft>
              <a:buClrTx/>
              <a:buSzTx/>
              <a:buFontTx/>
              <a:buNone/>
              <a:defRPr/>
            </a:pPr>
            <a:br>
              <a:rPr lang="ru-RU"/>
            </a:br>
            <a:br>
              <a:rPr lang="ru-RU"/>
            </a:b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914400">
              <a:lnSpc>
                <a:spcPct val="90000"/>
              </a:lnSpc>
              <a:spcBef>
                <a:spcPts val="1000"/>
              </a:spcBef>
              <a:spcAft>
                <a:spcPts val="0"/>
              </a:spcAft>
              <a:buClrTx/>
              <a:buSzTx/>
              <a:buFontTx/>
              <a:buNone/>
              <a:defRPr/>
            </a:pPr>
            <a:endParaRPr lang="ru-RU"/>
          </a:p>
        </p:txBody>
      </p:sp>
      <p:sp>
        <p:nvSpPr>
          <p:cNvPr id="8"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preserve="1" userDrawn="1">
  <p:cSld name="МТУСИ_Таблица_вид1">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1" name="Текст 14"/>
          <p:cNvSpPr>
            <a:spLocks noGrp="1"/>
          </p:cNvSpPr>
          <p:nvPr>
            <p:ph type="body" sz="quarter" idx="14" hasCustomPrompt="1"/>
          </p:nvPr>
        </p:nvSpPr>
        <p:spPr bwMode="auto">
          <a:xfrm>
            <a:off x="477835" y="1819118"/>
            <a:ext cx="11229975" cy="532548"/>
          </a:xfrm>
        </p:spPr>
        <p:txBody>
          <a:bodyPr>
            <a:noAutofit/>
          </a:bodyPr>
          <a:lstStyle>
            <a:lvl1pPr>
              <a:lnSpc>
                <a:spcPct val="100000"/>
              </a:lnSpc>
              <a:spcBef>
                <a:spcPts val="0"/>
              </a:spcBef>
              <a:defRPr lang="ru-RU" sz="1600">
                <a:solidFill>
                  <a:schemeClr val="tx1"/>
                </a:solidFill>
                <a:latin typeface="+mj-lt"/>
                <a:ea typeface="+mn-ea"/>
                <a:cs typeface="+mn-cs"/>
              </a:defRPr>
            </a:lvl1pPr>
          </a:lstStyle>
          <a:p>
            <a:pPr marL="0" marR="0" lvl="0" indent="0" algn="just" defTabSz="914400">
              <a:lnSpc>
                <a:spcPct val="90000"/>
              </a:lnSpc>
              <a:spcBef>
                <a:spcPts val="1000"/>
              </a:spcBef>
              <a:spcAft>
                <a:spcPts val="0"/>
              </a:spcAft>
              <a:buClrTx/>
              <a:buSzTx/>
              <a:buFontTx/>
              <a:buNone/>
              <a:defRPr/>
            </a:pPr>
            <a:r>
              <a:rPr lang="ru-RU"/>
              <a:t>Название таблицы может быть набрано в одну или две строки</a:t>
            </a:r>
            <a:r>
              <a:rPr lang="ru-RU" sz="1600">
                <a:latin typeface="Montserrat"/>
              </a:rPr>
              <a:t> </a:t>
            </a:r>
            <a:r>
              <a:rPr lang="ru-RU"/>
              <a:t>(16</a:t>
            </a:r>
            <a:r>
              <a:rPr lang="en-US"/>
              <a:t>pt</a:t>
            </a:r>
            <a:r>
              <a:rPr lang="ru-RU"/>
              <a:t>)</a:t>
            </a:r>
            <a:endParaRPr/>
          </a:p>
        </p:txBody>
      </p:sp>
      <p:sp>
        <p:nvSpPr>
          <p:cNvPr id="12" name="Текст 21"/>
          <p:cNvSpPr>
            <a:spLocks noGrp="1"/>
          </p:cNvSpPr>
          <p:nvPr>
            <p:ph type="body" sz="quarter" idx="21" hasCustomPrompt="1"/>
          </p:nvPr>
        </p:nvSpPr>
        <p:spPr bwMode="auto">
          <a:xfrm>
            <a:off x="8255479" y="2440089"/>
            <a:ext cx="3457096" cy="3123949"/>
          </a:xfrm>
        </p:spPr>
        <p:txBody>
          <a:bodyPr/>
          <a:lstStyle>
            <a:lvl1pPr algn="l">
              <a:defRPr sz="1200" b="0">
                <a:latin typeface="+mn-lt"/>
              </a:defRPr>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(12pt). Несколько рекомендаций для описания таблицы:</a:t>
            </a:r>
            <a:br>
              <a:rPr lang="ru-RU"/>
            </a:br>
            <a:r>
              <a:rPr lang="ru-RU"/>
              <a:t> 1. Перед тем, как описывать таблицу, убедитесь, что в ней содержится достаточно информации, и она действительно необходима для вашей аудитории. </a:t>
            </a:r>
            <a:br>
              <a:rPr lang="ru-RU"/>
            </a:br>
            <a:r>
              <a:rPr lang="ru-RU"/>
              <a:t>2. Хорошее описание таблицы должно включать в себя не только факты и данные, но и основные выводы, которые можно сделать на основе этих данных. </a:t>
            </a:r>
            <a:br>
              <a:rPr lang="ru-RU"/>
            </a:br>
            <a:r>
              <a:rPr lang="ru-RU"/>
              <a:t>3. Используйте ясный и простой язык, чтобы ваше описание было понятно всем пользователям.</a:t>
            </a:r>
            <a:endParaRPr/>
          </a:p>
          <a:p>
            <a:pPr marL="0" marR="0" lvl="0" indent="0" algn="just" defTabSz="914400">
              <a:lnSpc>
                <a:spcPct val="90000"/>
              </a:lnSpc>
              <a:spcBef>
                <a:spcPts val="1000"/>
              </a:spcBef>
              <a:spcAft>
                <a:spcPts val="0"/>
              </a:spcAft>
              <a:buClrTx/>
              <a:buSzTx/>
              <a:buFontTx/>
              <a:buNone/>
              <a:defRPr/>
            </a:pPr>
            <a:endParaRPr lang="ru-RU"/>
          </a:p>
        </p:txBody>
      </p:sp>
      <p:sp>
        <p:nvSpPr>
          <p:cNvPr id="14" name="Текст 23"/>
          <p:cNvSpPr>
            <a:spLocks noGrp="1"/>
          </p:cNvSpPr>
          <p:nvPr>
            <p:ph type="body" sz="quarter" idx="23" hasCustomPrompt="1"/>
          </p:nvPr>
        </p:nvSpPr>
        <p:spPr bwMode="auto">
          <a:xfrm>
            <a:off x="479425" y="5670369"/>
            <a:ext cx="11233150" cy="568325"/>
          </a:xfrm>
        </p:spPr>
        <p:txBody>
          <a:bodyPr>
            <a:normAutofit/>
          </a:bodyPr>
          <a:lstStyle>
            <a:lvl1pPr marL="0" marR="0" indent="0" algn="just" defTabSz="914400">
              <a:lnSpc>
                <a:spcPct val="90000"/>
              </a:lnSpc>
              <a:spcBef>
                <a:spcPts val="1000"/>
              </a:spcBef>
              <a:spcAft>
                <a:spcPts val="0"/>
              </a:spcAft>
              <a:buClrTx/>
              <a:buSzTx/>
              <a:buFontTx/>
              <a:buNone/>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 Жирное начертание следует применять осторожно, выделяя только самое значимое. Не рекомендуется использовать жирное начертание с заливкой ячеек, так как это может создать избыточность, достаточно одного визуального акцента для более аккуратного представления информации.</a:t>
            </a:r>
            <a:endParaRPr/>
          </a:p>
          <a:p>
            <a:pPr lvl="0">
              <a:defRPr/>
            </a:pPr>
            <a:endParaRPr lang="ru-RU"/>
          </a:p>
        </p:txBody>
      </p:sp>
      <p:sp>
        <p:nvSpPr>
          <p:cNvPr id="18" name="Таблица 17"/>
          <p:cNvSpPr>
            <a:spLocks noGrp="1"/>
          </p:cNvSpPr>
          <p:nvPr>
            <p:ph type="tbl" sz="quarter" idx="24" hasCustomPrompt="1"/>
          </p:nvPr>
        </p:nvSpPr>
        <p:spPr bwMode="auto">
          <a:xfrm>
            <a:off x="479425" y="2429126"/>
            <a:ext cx="7673975" cy="3123949"/>
          </a:xfrm>
        </p:spPr>
        <p:txBody>
          <a:bodyPr anchor="ctr"/>
          <a:lstStyle>
            <a:lvl1pPr algn="ctr">
              <a:defRPr/>
            </a:lvl1pPr>
          </a:lstStyle>
          <a:p>
            <a:pPr>
              <a:defRPr/>
            </a:pPr>
            <a:r>
              <a:rPr lang="ru-RU"/>
              <a:t>Таблица</a:t>
            </a:r>
            <a:endParaRPr/>
          </a:p>
        </p:txBody>
      </p:sp>
      <p:sp>
        <p:nvSpPr>
          <p:cNvPr id="15"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preserve="1" userDrawn="1">
  <p:cSld name="МТУСИ_Таблица_вид2">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1" name="Текст 14"/>
          <p:cNvSpPr>
            <a:spLocks noGrp="1"/>
          </p:cNvSpPr>
          <p:nvPr>
            <p:ph type="body" sz="quarter" idx="14" hasCustomPrompt="1"/>
          </p:nvPr>
        </p:nvSpPr>
        <p:spPr bwMode="auto">
          <a:xfrm>
            <a:off x="477835" y="1819118"/>
            <a:ext cx="11229975" cy="532548"/>
          </a:xfrm>
        </p:spPr>
        <p:txBody>
          <a:bodyPr>
            <a:noAutofit/>
          </a:bodyPr>
          <a:lstStyle>
            <a:lvl1pPr>
              <a:lnSpc>
                <a:spcPct val="100000"/>
              </a:lnSpc>
              <a:spcBef>
                <a:spcPts val="0"/>
              </a:spcBef>
              <a:defRPr lang="ru-RU" sz="1600">
                <a:solidFill>
                  <a:schemeClr val="tx1"/>
                </a:solidFill>
                <a:latin typeface="+mj-lt"/>
                <a:ea typeface="+mn-ea"/>
                <a:cs typeface="+mn-cs"/>
              </a:defRPr>
            </a:lvl1pPr>
          </a:lstStyle>
          <a:p>
            <a:pPr marL="0" marR="0" lvl="0" indent="0" algn="just" defTabSz="914400">
              <a:lnSpc>
                <a:spcPct val="90000"/>
              </a:lnSpc>
              <a:spcBef>
                <a:spcPts val="1000"/>
              </a:spcBef>
              <a:spcAft>
                <a:spcPts val="0"/>
              </a:spcAft>
              <a:buClrTx/>
              <a:buSzTx/>
              <a:buFontTx/>
              <a:buNone/>
              <a:defRPr/>
            </a:pPr>
            <a:r>
              <a:rPr lang="ru-RU"/>
              <a:t>Название таблицы может быть набрано в одну или две строки</a:t>
            </a:r>
            <a:r>
              <a:rPr lang="ru-RU" sz="1600">
                <a:latin typeface="Montserrat"/>
              </a:rPr>
              <a:t> </a:t>
            </a:r>
            <a:r>
              <a:rPr lang="ru-RU"/>
              <a:t>(16</a:t>
            </a:r>
            <a:r>
              <a:rPr lang="en-US"/>
              <a:t>pt</a:t>
            </a:r>
            <a:r>
              <a:rPr lang="ru-RU"/>
              <a:t>)</a:t>
            </a:r>
            <a:endParaRPr/>
          </a:p>
        </p:txBody>
      </p:sp>
      <p:sp>
        <p:nvSpPr>
          <p:cNvPr id="14" name="Текст 23"/>
          <p:cNvSpPr>
            <a:spLocks noGrp="1"/>
          </p:cNvSpPr>
          <p:nvPr>
            <p:ph type="body" sz="quarter" idx="23" hasCustomPrompt="1"/>
          </p:nvPr>
        </p:nvSpPr>
        <p:spPr bwMode="auto">
          <a:xfrm>
            <a:off x="479425" y="5670369"/>
            <a:ext cx="11233150" cy="568325"/>
          </a:xfrm>
        </p:spPr>
        <p:txBody>
          <a:bodyPr>
            <a:normAutofit/>
          </a:bodyPr>
          <a:lstStyle>
            <a:lvl1pPr marL="0" marR="0" indent="0" algn="just" defTabSz="914400">
              <a:lnSpc>
                <a:spcPct val="90000"/>
              </a:lnSpc>
              <a:spcBef>
                <a:spcPts val="1000"/>
              </a:spcBef>
              <a:spcAft>
                <a:spcPts val="0"/>
              </a:spcAft>
              <a:buClrTx/>
              <a:buSzTx/>
              <a:buFontTx/>
              <a:buNone/>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 Жирное начертание следует применять осторожно, выделяя только самое значимое. Не рекомендуется использовать жирное начертание с заливкой ячеек, так как это может создать избыточность, достаточно одного визуального акцента для более аккуратного представления информации.</a:t>
            </a:r>
            <a:endParaRPr/>
          </a:p>
          <a:p>
            <a:pPr lvl="0">
              <a:defRPr/>
            </a:pPr>
            <a:endParaRPr lang="ru-RU"/>
          </a:p>
        </p:txBody>
      </p:sp>
      <p:sp>
        <p:nvSpPr>
          <p:cNvPr id="18" name="Таблица 17"/>
          <p:cNvSpPr>
            <a:spLocks noGrp="1"/>
          </p:cNvSpPr>
          <p:nvPr>
            <p:ph type="tbl" sz="quarter" idx="24" hasCustomPrompt="1"/>
          </p:nvPr>
        </p:nvSpPr>
        <p:spPr bwMode="auto">
          <a:xfrm>
            <a:off x="479425" y="2429126"/>
            <a:ext cx="11228385" cy="3123949"/>
          </a:xfrm>
        </p:spPr>
        <p:txBody>
          <a:bodyPr anchor="ctr"/>
          <a:lstStyle>
            <a:lvl1pPr algn="ctr">
              <a:defRPr/>
            </a:lvl1pPr>
          </a:lstStyle>
          <a:p>
            <a:pPr>
              <a:defRPr/>
            </a:pPr>
            <a:r>
              <a:rPr lang="ru-RU"/>
              <a:t>Таблица</a:t>
            </a:r>
            <a:endParaRPr/>
          </a:p>
        </p:txBody>
      </p:sp>
      <p:sp>
        <p:nvSpPr>
          <p:cNvPr id="12"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a:xfrm>
            <a:off x="479424" y="6356350"/>
            <a:ext cx="7673976" cy="365125"/>
          </a:xfrm>
        </p:spPr>
        <p:txBody>
          <a:bodyPr/>
          <a:lstStyle>
            <a:lvl1pPr algn="l">
              <a:defRPr/>
            </a:lvl1p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524375" y="1798320"/>
            <a:ext cx="7185025" cy="4373245"/>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479424" y="1798320"/>
            <a:ext cx="3892551" cy="853440"/>
          </a:xfrm>
        </p:spPr>
        <p:txBody>
          <a:bodyPr>
            <a:noAutofit/>
          </a:bodyPr>
          <a:lstStyle>
            <a:lvl1pPr>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479426" y="2763520"/>
            <a:ext cx="3892550"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6" y="5603240"/>
            <a:ext cx="3892550"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4"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preserve="1" userDrawn="1">
  <p:cSld name="МТУСИ_вид1">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7"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6309042" y="1798320"/>
            <a:ext cx="5400358" cy="4373245"/>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479424" y="1798320"/>
            <a:ext cx="5616576" cy="853440"/>
          </a:xfrm>
        </p:spPr>
        <p:txBody>
          <a:bodyPr>
            <a:noAutofit/>
          </a:bodyPr>
          <a:lstStyle>
            <a:lvl1pPr algn="l">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479425" y="2763520"/>
            <a:ext cx="561657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5" y="5603240"/>
            <a:ext cx="5616575"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12"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3">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7781926" y="1798320"/>
            <a:ext cx="3927474" cy="2114233"/>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479423" y="1798320"/>
            <a:ext cx="7054851" cy="853440"/>
          </a:xfrm>
        </p:spPr>
        <p:txBody>
          <a:bodyPr>
            <a:noAutofit/>
          </a:bodyPr>
          <a:lstStyle>
            <a:lvl1pPr>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479425" y="2763520"/>
            <a:ext cx="7054850"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5" y="5603240"/>
            <a:ext cx="7054849"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9" name="Рисунок 12"/>
          <p:cNvSpPr>
            <a:spLocks noGrp="1"/>
          </p:cNvSpPr>
          <p:nvPr>
            <p:ph type="pic" sz="quarter" idx="19" hasCustomPrompt="1"/>
          </p:nvPr>
        </p:nvSpPr>
        <p:spPr bwMode="auto">
          <a:xfrm>
            <a:off x="7781926" y="4057332"/>
            <a:ext cx="3927474" cy="2114233"/>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6" name="Текст 3"/>
          <p:cNvSpPr>
            <a:spLocks noGrp="1"/>
          </p:cNvSpPr>
          <p:nvPr>
            <p:ph type="body" sz="quarter" idx="20"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4">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5" y="1686558"/>
            <a:ext cx="5433695" cy="1742441"/>
          </a:xfrm>
          <a:prstGeom prst="rect">
            <a:avLst/>
          </a:prstGeom>
          <a:solidFill>
            <a:schemeClr val="accent5">
              <a:lumMod val="40000"/>
              <a:lumOff val="6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479425" y="3510280"/>
            <a:ext cx="543369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3" name="Рисунок 12"/>
          <p:cNvSpPr>
            <a:spLocks noGrp="1"/>
          </p:cNvSpPr>
          <p:nvPr>
            <p:ph type="pic" sz="quarter" idx="18" hasCustomPrompt="1"/>
          </p:nvPr>
        </p:nvSpPr>
        <p:spPr bwMode="auto">
          <a:xfrm>
            <a:off x="6280470" y="1686558"/>
            <a:ext cx="5433695" cy="1742441"/>
          </a:xfrm>
          <a:prstGeom prst="rect">
            <a:avLst/>
          </a:prstGeom>
          <a:solidFill>
            <a:schemeClr val="accent5">
              <a:lumMod val="40000"/>
              <a:lumOff val="6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6280470" y="3510280"/>
            <a:ext cx="543369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15" name="Текст 3"/>
          <p:cNvSpPr>
            <a:spLocks noGrp="1"/>
          </p:cNvSpPr>
          <p:nvPr>
            <p:ph type="body" sz="quarter" idx="20"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5">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6" y="1686557"/>
            <a:ext cx="3544250" cy="174244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479425" y="3510280"/>
            <a:ext cx="3544247"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p:txBody>
      </p:sp>
      <p:sp>
        <p:nvSpPr>
          <p:cNvPr id="3" name="Рисунок 12"/>
          <p:cNvSpPr>
            <a:spLocks noGrp="1"/>
          </p:cNvSpPr>
          <p:nvPr>
            <p:ph type="pic" sz="quarter" idx="18" hasCustomPrompt="1"/>
          </p:nvPr>
        </p:nvSpPr>
        <p:spPr bwMode="auto">
          <a:xfrm>
            <a:off x="4316413" y="1686557"/>
            <a:ext cx="3544250" cy="174244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4316412" y="3510280"/>
            <a:ext cx="3544249"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5" name="Рисунок 12"/>
          <p:cNvSpPr>
            <a:spLocks noGrp="1"/>
          </p:cNvSpPr>
          <p:nvPr>
            <p:ph type="pic" sz="quarter" idx="20" hasCustomPrompt="1"/>
          </p:nvPr>
        </p:nvSpPr>
        <p:spPr bwMode="auto">
          <a:xfrm>
            <a:off x="8153399" y="1686557"/>
            <a:ext cx="3544250" cy="174244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6" name="Текст 21"/>
          <p:cNvSpPr>
            <a:spLocks noGrp="1"/>
          </p:cNvSpPr>
          <p:nvPr>
            <p:ph type="body" sz="quarter" idx="21" hasCustomPrompt="1"/>
          </p:nvPr>
        </p:nvSpPr>
        <p:spPr bwMode="auto">
          <a:xfrm>
            <a:off x="8153399" y="3510280"/>
            <a:ext cx="3556000"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15" name="Текст 3"/>
          <p:cNvSpPr>
            <a:spLocks noGrp="1"/>
          </p:cNvSpPr>
          <p:nvPr>
            <p:ph type="body" sz="quarter" idx="22"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6">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6" y="1686557"/>
            <a:ext cx="3544250" cy="2727959"/>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479425" y="4495798"/>
            <a:ext cx="3544247"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3" name="Рисунок 12"/>
          <p:cNvSpPr>
            <a:spLocks noGrp="1"/>
          </p:cNvSpPr>
          <p:nvPr>
            <p:ph type="pic" sz="quarter" idx="18" hasCustomPrompt="1"/>
          </p:nvPr>
        </p:nvSpPr>
        <p:spPr bwMode="auto">
          <a:xfrm>
            <a:off x="4316413" y="1686557"/>
            <a:ext cx="3544250" cy="2727959"/>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4316412" y="4495798"/>
            <a:ext cx="3544249"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5" name="Рисунок 12"/>
          <p:cNvSpPr>
            <a:spLocks noGrp="1"/>
          </p:cNvSpPr>
          <p:nvPr>
            <p:ph type="pic" sz="quarter" idx="20" hasCustomPrompt="1"/>
          </p:nvPr>
        </p:nvSpPr>
        <p:spPr bwMode="auto">
          <a:xfrm>
            <a:off x="8153399" y="1686558"/>
            <a:ext cx="3544250" cy="271875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6" name="Текст 21"/>
          <p:cNvSpPr>
            <a:spLocks noGrp="1"/>
          </p:cNvSpPr>
          <p:nvPr>
            <p:ph type="body" sz="quarter" idx="21" hasCustomPrompt="1"/>
          </p:nvPr>
        </p:nvSpPr>
        <p:spPr bwMode="auto">
          <a:xfrm>
            <a:off x="8153399" y="4495798"/>
            <a:ext cx="3556000"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a:p>
            <a:pPr lvl="0">
              <a:defRPr/>
            </a:pPr>
            <a:endParaRPr lang="ru-RU"/>
          </a:p>
        </p:txBody>
      </p:sp>
      <p:sp>
        <p:nvSpPr>
          <p:cNvPr id="15" name="Текст 3"/>
          <p:cNvSpPr>
            <a:spLocks noGrp="1"/>
          </p:cNvSpPr>
          <p:nvPr>
            <p:ph type="body" sz="quarter" idx="22"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7">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6" y="1686557"/>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2" name="Рисунок 12"/>
          <p:cNvSpPr>
            <a:spLocks noGrp="1"/>
          </p:cNvSpPr>
          <p:nvPr>
            <p:ph type="pic" sz="quarter" idx="22" hasCustomPrompt="1"/>
          </p:nvPr>
        </p:nvSpPr>
        <p:spPr bwMode="auto">
          <a:xfrm>
            <a:off x="479426" y="4021453"/>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4" name="Рисунок 12"/>
          <p:cNvSpPr>
            <a:spLocks noGrp="1"/>
          </p:cNvSpPr>
          <p:nvPr>
            <p:ph type="pic" sz="quarter" idx="23" hasCustomPrompt="1"/>
          </p:nvPr>
        </p:nvSpPr>
        <p:spPr bwMode="auto">
          <a:xfrm>
            <a:off x="4323875" y="1686557"/>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Рисунок 12"/>
          <p:cNvSpPr>
            <a:spLocks noGrp="1"/>
          </p:cNvSpPr>
          <p:nvPr>
            <p:ph type="pic" sz="quarter" idx="24" hasCustomPrompt="1"/>
          </p:nvPr>
        </p:nvSpPr>
        <p:spPr bwMode="auto">
          <a:xfrm>
            <a:off x="4323875" y="4021453"/>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6" name="Рисунок 12"/>
          <p:cNvSpPr>
            <a:spLocks noGrp="1"/>
          </p:cNvSpPr>
          <p:nvPr>
            <p:ph type="pic" sz="quarter" idx="25" hasCustomPrompt="1"/>
          </p:nvPr>
        </p:nvSpPr>
        <p:spPr bwMode="auto">
          <a:xfrm>
            <a:off x="8165150" y="1686557"/>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7" name="Рисунок 12"/>
          <p:cNvSpPr>
            <a:spLocks noGrp="1"/>
          </p:cNvSpPr>
          <p:nvPr>
            <p:ph type="pic" sz="quarter" idx="26" hasCustomPrompt="1"/>
          </p:nvPr>
        </p:nvSpPr>
        <p:spPr bwMode="auto">
          <a:xfrm>
            <a:off x="8165150" y="4021453"/>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9"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МТУСИ_Иллюстрация процесса">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3" y="2735265"/>
            <a:ext cx="1296038" cy="85344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000"/>
            </a:lvl1pPr>
          </a:lstStyle>
          <a:p>
            <a:pPr>
              <a:defRPr/>
            </a:pPr>
            <a:r>
              <a:rPr lang="ru-RU"/>
              <a:t>Рекомендуется </a:t>
            </a:r>
            <a:br>
              <a:rPr lang="ru-RU"/>
            </a:br>
            <a:r>
              <a:rPr lang="ru-RU"/>
              <a:t>в это поле добавить иконку</a:t>
            </a:r>
            <a:endParaRPr/>
          </a:p>
        </p:txBody>
      </p:sp>
      <p:sp>
        <p:nvSpPr>
          <p:cNvPr id="15" name="Текст 14"/>
          <p:cNvSpPr>
            <a:spLocks noGrp="1"/>
          </p:cNvSpPr>
          <p:nvPr>
            <p:ph type="body" sz="quarter" idx="14" hasCustomPrompt="1"/>
          </p:nvPr>
        </p:nvSpPr>
        <p:spPr bwMode="auto">
          <a:xfrm>
            <a:off x="479423" y="1798320"/>
            <a:ext cx="11233152" cy="853440"/>
          </a:xfrm>
        </p:spPr>
        <p:txBody>
          <a:bodyPr>
            <a:noAutofit/>
          </a:bodyPr>
          <a:lstStyle>
            <a:lvl1pPr>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1971675" y="2735266"/>
            <a:ext cx="9726838" cy="8534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24" name="Текст 23"/>
          <p:cNvSpPr>
            <a:spLocks noGrp="1"/>
          </p:cNvSpPr>
          <p:nvPr>
            <p:ph type="body" sz="quarter" idx="18" hasCustomPrompt="1"/>
          </p:nvPr>
        </p:nvSpPr>
        <p:spPr bwMode="auto">
          <a:xfrm>
            <a:off x="479425" y="5603240"/>
            <a:ext cx="11229974"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12" name="Рисунок 12"/>
          <p:cNvSpPr>
            <a:spLocks noGrp="1"/>
          </p:cNvSpPr>
          <p:nvPr>
            <p:ph type="pic" sz="quarter" idx="19" hasCustomPrompt="1"/>
          </p:nvPr>
        </p:nvSpPr>
        <p:spPr bwMode="auto">
          <a:xfrm>
            <a:off x="479423" y="3702060"/>
            <a:ext cx="1296038" cy="85344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000"/>
            </a:lvl1pPr>
          </a:lstStyle>
          <a:p>
            <a:pPr>
              <a:defRPr/>
            </a:pPr>
            <a:r>
              <a:rPr lang="ru-RU"/>
              <a:t>Рекомендуется </a:t>
            </a:r>
            <a:br>
              <a:rPr lang="ru-RU"/>
            </a:br>
            <a:r>
              <a:rPr lang="ru-RU"/>
              <a:t>в это поле добавить иконку</a:t>
            </a:r>
            <a:endParaRPr/>
          </a:p>
        </p:txBody>
      </p:sp>
      <p:sp>
        <p:nvSpPr>
          <p:cNvPr id="14" name="Рисунок 12"/>
          <p:cNvSpPr>
            <a:spLocks noGrp="1"/>
          </p:cNvSpPr>
          <p:nvPr>
            <p:ph type="pic" sz="quarter" idx="20" hasCustomPrompt="1"/>
          </p:nvPr>
        </p:nvSpPr>
        <p:spPr bwMode="auto">
          <a:xfrm>
            <a:off x="479423" y="4638039"/>
            <a:ext cx="1296038" cy="85344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000"/>
            </a:lvl1pPr>
          </a:lstStyle>
          <a:p>
            <a:pPr>
              <a:defRPr/>
            </a:pPr>
            <a:r>
              <a:rPr lang="ru-RU"/>
              <a:t>Рекомендуется </a:t>
            </a:r>
            <a:br>
              <a:rPr lang="ru-RU"/>
            </a:br>
            <a:r>
              <a:rPr lang="ru-RU"/>
              <a:t>в это поле добавить иконку</a:t>
            </a:r>
            <a:endParaRPr/>
          </a:p>
        </p:txBody>
      </p:sp>
      <p:sp>
        <p:nvSpPr>
          <p:cNvPr id="17" name="Текст 21"/>
          <p:cNvSpPr>
            <a:spLocks noGrp="1"/>
          </p:cNvSpPr>
          <p:nvPr>
            <p:ph type="body" sz="quarter" idx="21" hasCustomPrompt="1"/>
          </p:nvPr>
        </p:nvSpPr>
        <p:spPr bwMode="auto">
          <a:xfrm>
            <a:off x="1971674" y="3699500"/>
            <a:ext cx="9726838" cy="8534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18" name="Текст 21"/>
          <p:cNvSpPr>
            <a:spLocks noGrp="1"/>
          </p:cNvSpPr>
          <p:nvPr>
            <p:ph type="body" sz="quarter" idx="22" hasCustomPrompt="1"/>
          </p:nvPr>
        </p:nvSpPr>
        <p:spPr bwMode="auto">
          <a:xfrm>
            <a:off x="1971673" y="4636445"/>
            <a:ext cx="9726838" cy="8534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19" name="Текст 3"/>
          <p:cNvSpPr>
            <a:spLocks noGrp="1"/>
          </p:cNvSpPr>
          <p:nvPr>
            <p:ph type="body" sz="quarter" idx="23"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pic>
        <p:nvPicPr>
          <p:cNvPr id="9" name="Рисунок 8"/>
          <p:cNvPicPr>
            <a:picLocks noChangeAspect="1"/>
          </p:cNvPicPr>
          <p:nvPr userDrawn="1"/>
        </p:nvPicPr>
        <p:blipFill>
          <a:blip r:embed="rId22"/>
          <a:stretch/>
        </p:blipFill>
        <p:spPr bwMode="auto">
          <a:xfrm>
            <a:off x="96520" y="0"/>
            <a:ext cx="12038470" cy="6771640"/>
          </a:xfrm>
          <a:prstGeom prst="rect">
            <a:avLst/>
          </a:prstGeom>
        </p:spPr>
      </p:pic>
      <p:pic>
        <p:nvPicPr>
          <p:cNvPr id="12" name="Рисунок 11"/>
          <p:cNvPicPr>
            <a:picLocks noChangeAspect="1"/>
          </p:cNvPicPr>
          <p:nvPr userDrawn="1"/>
        </p:nvPicPr>
        <p:blipFill>
          <a:blip r:embed="rId23"/>
          <a:stretch/>
        </p:blipFill>
        <p:spPr bwMode="auto">
          <a:xfrm>
            <a:off x="0" y="-20571"/>
            <a:ext cx="12192000" cy="606711"/>
          </a:xfrm>
          <a:prstGeom prst="rect">
            <a:avLst/>
          </a:prstGeom>
        </p:spPr>
      </p:pic>
      <p:sp>
        <p:nvSpPr>
          <p:cNvPr id="2" name="Заголовок 1"/>
          <p:cNvSpPr>
            <a:spLocks noGrp="1"/>
          </p:cNvSpPr>
          <p:nvPr>
            <p:ph type="title"/>
          </p:nvPr>
        </p:nvSpPr>
        <p:spPr bwMode="auto">
          <a:xfrm>
            <a:off x="952500" y="2425748"/>
            <a:ext cx="10899140" cy="1003252"/>
          </a:xfrm>
          <a:prstGeom prst="rect">
            <a:avLst/>
          </a:prstGeom>
        </p:spPr>
        <p:txBody>
          <a:bodyPr vert="horz" lIns="91440" tIns="45720" rIns="91440" bIns="45720" rtlCol="0" anchor="t">
            <a:noAutofit/>
          </a:bodyPr>
          <a:lstStyle/>
          <a:p>
            <a:pPr>
              <a:defRPr/>
            </a:pPr>
            <a:r>
              <a:rPr lang="ru-RU" sz="4400">
                <a:latin typeface="Montserrat"/>
              </a:rPr>
              <a:t>Название </a:t>
            </a:r>
            <a:r>
              <a:rPr lang="en-US" sz="4400">
                <a:latin typeface="Montserrat"/>
              </a:rPr>
              <a:t>(</a:t>
            </a:r>
            <a:r>
              <a:rPr lang="ru-RU" sz="4400">
                <a:latin typeface="Montserrat"/>
              </a:rPr>
              <a:t>44</a:t>
            </a:r>
            <a:r>
              <a:rPr lang="en-US" sz="4400">
                <a:latin typeface="Montserrat"/>
              </a:rPr>
              <a:t>pt)</a:t>
            </a:r>
            <a:endParaRPr lang="ru-RU"/>
          </a:p>
        </p:txBody>
      </p:sp>
      <p:sp>
        <p:nvSpPr>
          <p:cNvPr id="3" name="Текст 2"/>
          <p:cNvSpPr>
            <a:spLocks noGrp="1"/>
          </p:cNvSpPr>
          <p:nvPr>
            <p:ph type="body" idx="1"/>
          </p:nvPr>
        </p:nvSpPr>
        <p:spPr bwMode="auto">
          <a:xfrm>
            <a:off x="952500" y="3676650"/>
            <a:ext cx="10401300" cy="2679700"/>
          </a:xfrm>
          <a:prstGeom prst="rect">
            <a:avLst/>
          </a:prstGeom>
        </p:spPr>
        <p:txBody>
          <a:bodyPr vert="horz" lIns="91440" tIns="45720" rIns="91440" bIns="45720" rtlCol="0" anchor="t">
            <a:normAutofit/>
          </a:bodyPr>
          <a:lstStyle/>
          <a:p>
            <a:pPr lvl="0">
              <a:defRPr/>
            </a:pPr>
            <a:r>
              <a:rPr lang="ru-RU"/>
              <a:t>Образец текст40</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 </a:t>
            </a:r>
            <a:endParaRPr/>
          </a:p>
          <a:p>
            <a:pPr lvl="4">
              <a:defRPr/>
            </a:pPr>
            <a:endParaRPr lang="ru-RU"/>
          </a:p>
          <a:p>
            <a:pPr lvl="4">
              <a:defRPr/>
            </a:pPr>
            <a:endParaRPr lang="ru-RU"/>
          </a:p>
        </p:txBody>
      </p:sp>
      <p:sp>
        <p:nvSpPr>
          <p:cNvPr id="4" name="Дата 3"/>
          <p:cNvSpPr>
            <a:spLocks noGrp="1"/>
          </p:cNvSpPr>
          <p:nvPr>
            <p:ph type="dt" sz="half" idx="2"/>
          </p:nvPr>
        </p:nvSpPr>
        <p:spPr bwMode="auto">
          <a:xfrm>
            <a:off x="479425" y="635254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fld id="{D2412498-5A2D-41B1-86A5-AAA3110F9D9B}" type="datetimeFigureOut">
              <a:rPr lang="ru-RU"/>
              <a:t>18.04.2024</a:t>
            </a:fld>
            <a:endParaRPr lang="ru-RU"/>
          </a:p>
        </p:txBody>
      </p:sp>
      <p:sp>
        <p:nvSpPr>
          <p:cNvPr id="5" name="Нижний колонтитул 4"/>
          <p:cNvSpPr>
            <a:spLocks noGrp="1"/>
          </p:cNvSpPr>
          <p:nvPr>
            <p:ph type="ftr" sz="quarter" idx="3"/>
          </p:nvPr>
        </p:nvSpPr>
        <p:spPr bwMode="auto">
          <a:xfrm>
            <a:off x="479425" y="6356350"/>
            <a:ext cx="7673975"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ru-RU"/>
          </a:p>
        </p:txBody>
      </p:sp>
      <p:sp>
        <p:nvSpPr>
          <p:cNvPr id="6" name="Номер слайда 5"/>
          <p:cNvSpPr>
            <a:spLocks noGrp="1"/>
          </p:cNvSpPr>
          <p:nvPr>
            <p:ph type="sldNum" sz="quarter" idx="4"/>
          </p:nvPr>
        </p:nvSpPr>
        <p:spPr bwMode="auto">
          <a:xfrm>
            <a:off x="8969375" y="6350687"/>
            <a:ext cx="2857500" cy="365125"/>
          </a:xfrm>
          <a:prstGeom prst="rect">
            <a:avLst/>
          </a:prstGeom>
        </p:spPr>
        <p:txBody>
          <a:bodyPr vert="horz" lIns="91440" tIns="45720" rIns="91440" bIns="45720" rtlCol="0" anchor="ctr"/>
          <a:lstStyle>
            <a:lvl1pPr algn="r">
              <a:defRPr sz="1600" b="1">
                <a:solidFill>
                  <a:schemeClr val="tx1">
                    <a:tint val="75000"/>
                  </a:schemeClr>
                </a:solidFill>
              </a:defRPr>
            </a:lvl1pPr>
          </a:lstStyle>
          <a:p>
            <a:pPr>
              <a:defRPr/>
            </a:pPr>
            <a:fld id="{56DCE2C9-06B9-4058-BEBD-6FDE8D61F8A0}" type="slidenum">
              <a:rPr lang="ru-RU"/>
              <a:t>‹#›</a:t>
            </a:fld>
            <a:endParaRPr lang="ru-RU"/>
          </a:p>
        </p:txBody>
      </p:sp>
      <p:pic>
        <p:nvPicPr>
          <p:cNvPr id="16" name="Рисунок 15"/>
          <p:cNvPicPr>
            <a:picLocks noChangeAspect="1"/>
          </p:cNvPicPr>
          <p:nvPr userDrawn="1"/>
        </p:nvPicPr>
        <p:blipFill>
          <a:blip r:embed="rId24"/>
          <a:stretch/>
        </p:blipFill>
        <p:spPr bwMode="auto">
          <a:xfrm>
            <a:off x="10760167" y="142188"/>
            <a:ext cx="952406" cy="2934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a:lnSpc>
          <a:spcPct val="100000"/>
        </a:lnSpc>
        <a:spcBef>
          <a:spcPts val="0"/>
        </a:spcBef>
        <a:buNone/>
        <a:defRPr sz="3600" b="0">
          <a:solidFill>
            <a:schemeClr val="tx1"/>
          </a:solidFill>
          <a:latin typeface="Montserrat SemiBold"/>
          <a:ea typeface="+mj-ea"/>
          <a:cs typeface="+mj-cs"/>
        </a:defRPr>
      </a:lvl1pPr>
    </p:titleStyle>
    <p:bodyStyle>
      <a:lvl1pPr marL="0" indent="0" algn="l" defTabSz="914400">
        <a:lnSpc>
          <a:spcPct val="90000"/>
        </a:lnSpc>
        <a:spcBef>
          <a:spcPts val="1000"/>
        </a:spcBef>
        <a:buFontTx/>
        <a:buNone/>
        <a:defRPr sz="4000">
          <a:solidFill>
            <a:schemeClr val="tx1"/>
          </a:solidFill>
          <a:latin typeface="+mn-lt"/>
          <a:ea typeface="+mn-ea"/>
          <a:cs typeface="+mn-cs"/>
        </a:defRPr>
      </a:lvl1pPr>
      <a:lvl2pPr marL="457200" indent="0" algn="just" defTabSz="914400">
        <a:lnSpc>
          <a:spcPct val="90000"/>
        </a:lnSpc>
        <a:spcBef>
          <a:spcPts val="500"/>
        </a:spcBef>
        <a:buFontTx/>
        <a:buNone/>
        <a:defRPr sz="3200">
          <a:solidFill>
            <a:schemeClr val="tx1"/>
          </a:solidFill>
          <a:latin typeface="+mn-lt"/>
          <a:ea typeface="+mn-ea"/>
          <a:cs typeface="+mn-cs"/>
        </a:defRPr>
      </a:lvl2pPr>
      <a:lvl3pPr marL="914400" indent="0" algn="just" defTabSz="914400">
        <a:lnSpc>
          <a:spcPct val="90000"/>
        </a:lnSpc>
        <a:spcBef>
          <a:spcPts val="500"/>
        </a:spcBef>
        <a:buFontTx/>
        <a:buNone/>
        <a:defRPr sz="2400">
          <a:solidFill>
            <a:schemeClr val="tx1"/>
          </a:solidFill>
          <a:latin typeface="+mn-lt"/>
          <a:ea typeface="+mn-ea"/>
          <a:cs typeface="+mn-cs"/>
        </a:defRPr>
      </a:lvl3pPr>
      <a:lvl4pPr marL="1371600" indent="0" algn="just" defTabSz="914400">
        <a:lnSpc>
          <a:spcPct val="90000"/>
        </a:lnSpc>
        <a:spcBef>
          <a:spcPts val="500"/>
        </a:spcBef>
        <a:buFontTx/>
        <a:buNone/>
        <a:defRPr sz="1600">
          <a:solidFill>
            <a:schemeClr val="tx1"/>
          </a:solidFill>
          <a:latin typeface="+mn-lt"/>
          <a:ea typeface="+mn-ea"/>
          <a:cs typeface="+mn-cs"/>
        </a:defRPr>
      </a:lvl4pPr>
      <a:lvl5pPr marL="1828800" indent="0" algn="just" defTabSz="914400">
        <a:lnSpc>
          <a:spcPct val="90000"/>
        </a:lnSpc>
        <a:spcBef>
          <a:spcPts val="500"/>
        </a:spcBef>
        <a:buFontTx/>
        <a:buNone/>
        <a:defRPr sz="14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ru-RU"/>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6.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5.png"/><Relationship Id="rId16" Type="http://schemas.openxmlformats.org/officeDocument/2006/relationships/image" Target="../media/image30.png"/><Relationship Id="rId1" Type="http://schemas.openxmlformats.org/officeDocument/2006/relationships/slideLayout" Target="../slideLayouts/slideLayout9.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8.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7.png"/><Relationship Id="rId9" Type="http://schemas.openxmlformats.org/officeDocument/2006/relationships/image" Target="../media/image23.png"/><Relationship Id="rId1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1.png"/><Relationship Id="rId3" Type="http://schemas.openxmlformats.org/officeDocument/2006/relationships/image" Target="../media/image6.png"/><Relationship Id="rId7" Type="http://schemas.openxmlformats.org/officeDocument/2006/relationships/image" Target="../media/image23.png"/><Relationship Id="rId12"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21.png"/><Relationship Id="rId11" Type="http://schemas.openxmlformats.org/officeDocument/2006/relationships/image" Target="../media/image28.png"/><Relationship Id="rId5" Type="http://schemas.openxmlformats.org/officeDocument/2006/relationships/image" Target="../media/image20.png"/><Relationship Id="rId15" Type="http://schemas.openxmlformats.org/officeDocument/2006/relationships/image" Target="../media/image33.png"/><Relationship Id="rId10" Type="http://schemas.openxmlformats.org/officeDocument/2006/relationships/image" Target="../media/image27.png"/><Relationship Id="rId4" Type="http://schemas.openxmlformats.org/officeDocument/2006/relationships/image" Target="../media/image7.png"/><Relationship Id="rId9" Type="http://schemas.openxmlformats.org/officeDocument/2006/relationships/image" Target="../media/image25.png"/><Relationship Id="rId1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11.png"/><Relationship Id="rId12"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10.png"/><Relationship Id="rId11" Type="http://schemas.openxmlformats.org/officeDocument/2006/relationships/image" Target="../media/image17.png"/><Relationship Id="rId5" Type="http://schemas.openxmlformats.org/officeDocument/2006/relationships/image" Target="../media/image9.png"/><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8.png"/><Relationship Id="rId10" Type="http://schemas.openxmlformats.org/officeDocument/2006/relationships/image" Target="../media/image24.png"/><Relationship Id="rId4" Type="http://schemas.openxmlformats.org/officeDocument/2006/relationships/image" Target="../media/image7.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Текст 7"/>
          <p:cNvSpPr>
            <a:spLocks noGrp="1"/>
          </p:cNvSpPr>
          <p:nvPr>
            <p:ph type="body" sz="quarter" idx="13"/>
          </p:nvPr>
        </p:nvSpPr>
        <p:spPr bwMode="auto"/>
        <p:txBody>
          <a:bodyPr/>
          <a:lstStyle/>
          <a:p>
            <a:pPr>
              <a:defRPr/>
            </a:pPr>
            <a:r>
              <a:rPr lang="ru-RU" dirty="0"/>
              <a:t>Тураев </a:t>
            </a:r>
            <a:r>
              <a:rPr lang="ru-RU" dirty="0" err="1"/>
              <a:t>Некруз</a:t>
            </a:r>
            <a:r>
              <a:rPr lang="ru-RU" dirty="0"/>
              <a:t> </a:t>
            </a:r>
            <a:r>
              <a:rPr lang="ru-RU" dirty="0" err="1"/>
              <a:t>Джамшедович</a:t>
            </a:r>
            <a:r>
              <a:rPr lang="ru-RU" dirty="0"/>
              <a:t> БВТ2001</a:t>
            </a:r>
          </a:p>
          <a:p>
            <a:pPr>
              <a:defRPr/>
            </a:pPr>
            <a:endParaRPr lang="ru-RU" dirty="0"/>
          </a:p>
        </p:txBody>
      </p:sp>
      <p:sp>
        <p:nvSpPr>
          <p:cNvPr id="9" name="Текст 8"/>
          <p:cNvSpPr>
            <a:spLocks noGrp="1"/>
          </p:cNvSpPr>
          <p:nvPr>
            <p:ph type="body" sz="quarter" idx="14"/>
          </p:nvPr>
        </p:nvSpPr>
        <p:spPr bwMode="auto"/>
        <p:txBody>
          <a:bodyPr/>
          <a:lstStyle/>
          <a:p>
            <a:pPr>
              <a:defRPr/>
            </a:pPr>
            <a:r>
              <a:rPr lang="ru-RU" dirty="0"/>
              <a:t>18.04.2024</a:t>
            </a:r>
          </a:p>
        </p:txBody>
      </p:sp>
      <p:sp>
        <p:nvSpPr>
          <p:cNvPr id="6" name="Заголовок 5"/>
          <p:cNvSpPr>
            <a:spLocks noGrp="1"/>
          </p:cNvSpPr>
          <p:nvPr>
            <p:ph type="title"/>
          </p:nvPr>
        </p:nvSpPr>
        <p:spPr bwMode="auto"/>
        <p:txBody>
          <a:bodyPr/>
          <a:lstStyle/>
          <a:p>
            <a:pPr>
              <a:defRPr/>
            </a:pPr>
            <a:r>
              <a:rPr lang="ru-RU" dirty="0"/>
              <a:t>Реализация задания по предмету: Программирование мобильных устройств</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dirty="0"/>
              <a:t>Скриншоты приложения, темная тема</a:t>
            </a:r>
            <a:endParaRPr dirty="0"/>
          </a:p>
        </p:txBody>
      </p:sp>
      <p:pic>
        <p:nvPicPr>
          <p:cNvPr id="3" name="Рисунок 2">
            <a:extLst>
              <a:ext uri="{FF2B5EF4-FFF2-40B4-BE49-F238E27FC236}">
                <a16:creationId xmlns:a16="http://schemas.microsoft.com/office/drawing/2014/main" id="{32724A19-C28C-47F7-9C55-AA0D398AB2BA}"/>
              </a:ext>
            </a:extLst>
          </p:cNvPr>
          <p:cNvPicPr>
            <a:picLocks noChangeAspect="1"/>
          </p:cNvPicPr>
          <p:nvPr/>
        </p:nvPicPr>
        <p:blipFill>
          <a:blip r:embed="rId2"/>
          <a:stretch>
            <a:fillRect/>
          </a:stretch>
        </p:blipFill>
        <p:spPr bwMode="auto">
          <a:xfrm>
            <a:off x="1010759" y="1535836"/>
            <a:ext cx="2003468" cy="4452151"/>
          </a:xfrm>
          <a:prstGeom prst="rect">
            <a:avLst/>
          </a:prstGeom>
        </p:spPr>
      </p:pic>
      <p:pic>
        <p:nvPicPr>
          <p:cNvPr id="4" name="Рисунок 3">
            <a:extLst>
              <a:ext uri="{FF2B5EF4-FFF2-40B4-BE49-F238E27FC236}">
                <a16:creationId xmlns:a16="http://schemas.microsoft.com/office/drawing/2014/main" id="{0C8B21A8-74F8-4452-8589-472AA363799A}"/>
              </a:ext>
            </a:extLst>
          </p:cNvPr>
          <p:cNvPicPr>
            <a:picLocks noChangeAspect="1"/>
          </p:cNvPicPr>
          <p:nvPr/>
        </p:nvPicPr>
        <p:blipFill>
          <a:blip r:embed="rId3"/>
          <a:stretch>
            <a:fillRect/>
          </a:stretch>
        </p:blipFill>
        <p:spPr bwMode="auto">
          <a:xfrm>
            <a:off x="3194666" y="1514062"/>
            <a:ext cx="2013266" cy="4473925"/>
          </a:xfrm>
          <a:prstGeom prst="rect">
            <a:avLst/>
          </a:prstGeom>
        </p:spPr>
      </p:pic>
      <p:pic>
        <p:nvPicPr>
          <p:cNvPr id="5" name="Рисунок 4">
            <a:extLst>
              <a:ext uri="{FF2B5EF4-FFF2-40B4-BE49-F238E27FC236}">
                <a16:creationId xmlns:a16="http://schemas.microsoft.com/office/drawing/2014/main" id="{D139CF6F-6F6C-47F4-90EE-F5660629C07D}"/>
              </a:ext>
            </a:extLst>
          </p:cNvPr>
          <p:cNvPicPr>
            <a:picLocks noChangeAspect="1"/>
          </p:cNvPicPr>
          <p:nvPr/>
        </p:nvPicPr>
        <p:blipFill>
          <a:blip r:embed="rId4"/>
          <a:stretch>
            <a:fillRect/>
          </a:stretch>
        </p:blipFill>
        <p:spPr bwMode="auto">
          <a:xfrm>
            <a:off x="5636025" y="1514062"/>
            <a:ext cx="2013265" cy="4473922"/>
          </a:xfrm>
          <a:prstGeom prst="rect">
            <a:avLst/>
          </a:prstGeom>
        </p:spPr>
      </p:pic>
      <p:pic>
        <p:nvPicPr>
          <p:cNvPr id="6" name="Рисунок 5">
            <a:extLst>
              <a:ext uri="{FF2B5EF4-FFF2-40B4-BE49-F238E27FC236}">
                <a16:creationId xmlns:a16="http://schemas.microsoft.com/office/drawing/2014/main" id="{6AC0A78C-A37F-498A-9DF6-AE7F386111D9}"/>
              </a:ext>
            </a:extLst>
          </p:cNvPr>
          <p:cNvPicPr>
            <a:picLocks noChangeAspect="1"/>
          </p:cNvPicPr>
          <p:nvPr/>
        </p:nvPicPr>
        <p:blipFill>
          <a:blip r:embed="rId5"/>
          <a:stretch>
            <a:fillRect/>
          </a:stretch>
        </p:blipFill>
        <p:spPr bwMode="auto">
          <a:xfrm>
            <a:off x="8281571" y="1472837"/>
            <a:ext cx="2154288" cy="4787308"/>
          </a:xfrm>
          <a:prstGeom prst="rect">
            <a:avLst/>
          </a:prstGeom>
        </p:spPr>
      </p:pic>
      <p:pic>
        <p:nvPicPr>
          <p:cNvPr id="8" name="Рисунок 7">
            <a:extLst>
              <a:ext uri="{FF2B5EF4-FFF2-40B4-BE49-F238E27FC236}">
                <a16:creationId xmlns:a16="http://schemas.microsoft.com/office/drawing/2014/main" id="{84050DB2-63B3-4E77-8E6E-B75242CA06F1}"/>
              </a:ext>
            </a:extLst>
          </p:cNvPr>
          <p:cNvPicPr>
            <a:picLocks noChangeAspect="1"/>
          </p:cNvPicPr>
          <p:nvPr/>
        </p:nvPicPr>
        <p:blipFill>
          <a:blip r:embed="rId6"/>
          <a:stretch>
            <a:fillRect/>
          </a:stretch>
        </p:blipFill>
        <p:spPr>
          <a:xfrm>
            <a:off x="3166160" y="1535836"/>
            <a:ext cx="2003468" cy="4452150"/>
          </a:xfrm>
          <a:prstGeom prst="rect">
            <a:avLst/>
          </a:prstGeom>
        </p:spPr>
      </p:pic>
      <p:pic>
        <p:nvPicPr>
          <p:cNvPr id="10" name="Рисунок 9">
            <a:extLst>
              <a:ext uri="{FF2B5EF4-FFF2-40B4-BE49-F238E27FC236}">
                <a16:creationId xmlns:a16="http://schemas.microsoft.com/office/drawing/2014/main" id="{EB8544E6-E37A-45AB-A072-F88127E65BC8}"/>
              </a:ext>
            </a:extLst>
          </p:cNvPr>
          <p:cNvPicPr>
            <a:picLocks noChangeAspect="1"/>
          </p:cNvPicPr>
          <p:nvPr/>
        </p:nvPicPr>
        <p:blipFill>
          <a:blip r:embed="rId7"/>
          <a:stretch>
            <a:fillRect/>
          </a:stretch>
        </p:blipFill>
        <p:spPr>
          <a:xfrm>
            <a:off x="5636025" y="1535836"/>
            <a:ext cx="2003468" cy="4452150"/>
          </a:xfrm>
          <a:prstGeom prst="rect">
            <a:avLst/>
          </a:prstGeom>
        </p:spPr>
      </p:pic>
      <p:pic>
        <p:nvPicPr>
          <p:cNvPr id="12" name="Рисунок 11">
            <a:extLst>
              <a:ext uri="{FF2B5EF4-FFF2-40B4-BE49-F238E27FC236}">
                <a16:creationId xmlns:a16="http://schemas.microsoft.com/office/drawing/2014/main" id="{E469185D-7515-4A46-8EF7-245247AADE13}"/>
              </a:ext>
            </a:extLst>
          </p:cNvPr>
          <p:cNvPicPr>
            <a:picLocks noChangeAspect="1"/>
          </p:cNvPicPr>
          <p:nvPr/>
        </p:nvPicPr>
        <p:blipFill>
          <a:blip r:embed="rId8"/>
          <a:stretch>
            <a:fillRect/>
          </a:stretch>
        </p:blipFill>
        <p:spPr>
          <a:xfrm>
            <a:off x="8352082" y="1535836"/>
            <a:ext cx="2013265" cy="4473922"/>
          </a:xfrm>
          <a:prstGeom prst="rect">
            <a:avLst/>
          </a:prstGeom>
        </p:spPr>
      </p:pic>
      <p:pic>
        <p:nvPicPr>
          <p:cNvPr id="9" name="Рисунок 8">
            <a:extLst>
              <a:ext uri="{FF2B5EF4-FFF2-40B4-BE49-F238E27FC236}">
                <a16:creationId xmlns:a16="http://schemas.microsoft.com/office/drawing/2014/main" id="{639A09D3-FC17-4626-A786-6A03CC426B1E}"/>
              </a:ext>
            </a:extLst>
          </p:cNvPr>
          <p:cNvPicPr>
            <a:picLocks noChangeAspect="1"/>
          </p:cNvPicPr>
          <p:nvPr/>
        </p:nvPicPr>
        <p:blipFill>
          <a:blip r:embed="rId9"/>
          <a:stretch>
            <a:fillRect/>
          </a:stretch>
        </p:blipFill>
        <p:spPr>
          <a:xfrm>
            <a:off x="1001605" y="1535835"/>
            <a:ext cx="2012622" cy="4452151"/>
          </a:xfrm>
          <a:prstGeom prst="rect">
            <a:avLst/>
          </a:prstGeom>
        </p:spPr>
      </p:pic>
      <p:pic>
        <p:nvPicPr>
          <p:cNvPr id="13" name="Рисунок 12">
            <a:extLst>
              <a:ext uri="{FF2B5EF4-FFF2-40B4-BE49-F238E27FC236}">
                <a16:creationId xmlns:a16="http://schemas.microsoft.com/office/drawing/2014/main" id="{0F8B1BFF-14B6-4820-A6D0-D23B974BFF87}"/>
              </a:ext>
            </a:extLst>
          </p:cNvPr>
          <p:cNvPicPr>
            <a:picLocks noChangeAspect="1"/>
          </p:cNvPicPr>
          <p:nvPr/>
        </p:nvPicPr>
        <p:blipFill>
          <a:blip r:embed="rId10"/>
          <a:stretch>
            <a:fillRect/>
          </a:stretch>
        </p:blipFill>
        <p:spPr>
          <a:xfrm>
            <a:off x="3166160" y="1535835"/>
            <a:ext cx="2003468" cy="4410576"/>
          </a:xfrm>
          <a:prstGeom prst="rect">
            <a:avLst/>
          </a:prstGeom>
        </p:spPr>
      </p:pic>
      <p:pic>
        <p:nvPicPr>
          <p:cNvPr id="15" name="Рисунок 14">
            <a:extLst>
              <a:ext uri="{FF2B5EF4-FFF2-40B4-BE49-F238E27FC236}">
                <a16:creationId xmlns:a16="http://schemas.microsoft.com/office/drawing/2014/main" id="{38BB40DA-BA9E-422C-B56C-0D31592B14FE}"/>
              </a:ext>
            </a:extLst>
          </p:cNvPr>
          <p:cNvPicPr>
            <a:picLocks noChangeAspect="1"/>
          </p:cNvPicPr>
          <p:nvPr/>
        </p:nvPicPr>
        <p:blipFill>
          <a:blip r:embed="rId11"/>
          <a:stretch>
            <a:fillRect/>
          </a:stretch>
        </p:blipFill>
        <p:spPr>
          <a:xfrm>
            <a:off x="5636025" y="1535835"/>
            <a:ext cx="2013264" cy="4473919"/>
          </a:xfrm>
          <a:prstGeom prst="rect">
            <a:avLst/>
          </a:prstGeom>
        </p:spPr>
      </p:pic>
      <p:pic>
        <p:nvPicPr>
          <p:cNvPr id="17" name="Рисунок 16">
            <a:extLst>
              <a:ext uri="{FF2B5EF4-FFF2-40B4-BE49-F238E27FC236}">
                <a16:creationId xmlns:a16="http://schemas.microsoft.com/office/drawing/2014/main" id="{C92C9B80-2A17-4436-AE40-5DE57536A88D}"/>
              </a:ext>
            </a:extLst>
          </p:cNvPr>
          <p:cNvPicPr>
            <a:picLocks noChangeAspect="1"/>
          </p:cNvPicPr>
          <p:nvPr/>
        </p:nvPicPr>
        <p:blipFill>
          <a:blip r:embed="rId12"/>
          <a:stretch>
            <a:fillRect/>
          </a:stretch>
        </p:blipFill>
        <p:spPr>
          <a:xfrm>
            <a:off x="8352082" y="1535835"/>
            <a:ext cx="2013265" cy="4473922"/>
          </a:xfrm>
          <a:prstGeom prst="rect">
            <a:avLst/>
          </a:prstGeom>
        </p:spPr>
      </p:pic>
      <p:pic>
        <p:nvPicPr>
          <p:cNvPr id="11" name="Рисунок 10">
            <a:extLst>
              <a:ext uri="{FF2B5EF4-FFF2-40B4-BE49-F238E27FC236}">
                <a16:creationId xmlns:a16="http://schemas.microsoft.com/office/drawing/2014/main" id="{DF7F7BFF-B61A-4618-B17D-0B09D79A2C28}"/>
              </a:ext>
            </a:extLst>
          </p:cNvPr>
          <p:cNvPicPr>
            <a:picLocks noChangeAspect="1"/>
          </p:cNvPicPr>
          <p:nvPr/>
        </p:nvPicPr>
        <p:blipFill>
          <a:blip r:embed="rId13"/>
          <a:stretch>
            <a:fillRect/>
          </a:stretch>
        </p:blipFill>
        <p:spPr>
          <a:xfrm>
            <a:off x="1000963" y="1535834"/>
            <a:ext cx="2012622" cy="4472492"/>
          </a:xfrm>
          <a:prstGeom prst="rect">
            <a:avLst/>
          </a:prstGeom>
        </p:spPr>
      </p:pic>
      <p:pic>
        <p:nvPicPr>
          <p:cNvPr id="16" name="Рисунок 15">
            <a:extLst>
              <a:ext uri="{FF2B5EF4-FFF2-40B4-BE49-F238E27FC236}">
                <a16:creationId xmlns:a16="http://schemas.microsoft.com/office/drawing/2014/main" id="{DE255FA4-3125-4E4B-B132-2A4706603566}"/>
              </a:ext>
            </a:extLst>
          </p:cNvPr>
          <p:cNvPicPr>
            <a:picLocks noChangeAspect="1"/>
          </p:cNvPicPr>
          <p:nvPr/>
        </p:nvPicPr>
        <p:blipFill>
          <a:blip r:embed="rId14"/>
          <a:stretch>
            <a:fillRect/>
          </a:stretch>
        </p:blipFill>
        <p:spPr>
          <a:xfrm>
            <a:off x="3156362" y="1535834"/>
            <a:ext cx="2013266" cy="4452150"/>
          </a:xfrm>
          <a:prstGeom prst="rect">
            <a:avLst/>
          </a:prstGeom>
        </p:spPr>
      </p:pic>
      <p:pic>
        <p:nvPicPr>
          <p:cNvPr id="19" name="Рисунок 18">
            <a:extLst>
              <a:ext uri="{FF2B5EF4-FFF2-40B4-BE49-F238E27FC236}">
                <a16:creationId xmlns:a16="http://schemas.microsoft.com/office/drawing/2014/main" id="{1742DB7A-51AE-4DBF-8DE3-6B7CC58AD202}"/>
              </a:ext>
            </a:extLst>
          </p:cNvPr>
          <p:cNvPicPr>
            <a:picLocks noChangeAspect="1"/>
          </p:cNvPicPr>
          <p:nvPr/>
        </p:nvPicPr>
        <p:blipFill>
          <a:blip r:embed="rId15"/>
          <a:stretch>
            <a:fillRect/>
          </a:stretch>
        </p:blipFill>
        <p:spPr>
          <a:xfrm>
            <a:off x="5635383" y="1535832"/>
            <a:ext cx="2012622" cy="4472493"/>
          </a:xfrm>
          <a:prstGeom prst="rect">
            <a:avLst/>
          </a:prstGeom>
        </p:spPr>
      </p:pic>
      <p:pic>
        <p:nvPicPr>
          <p:cNvPr id="21" name="Рисунок 20">
            <a:extLst>
              <a:ext uri="{FF2B5EF4-FFF2-40B4-BE49-F238E27FC236}">
                <a16:creationId xmlns:a16="http://schemas.microsoft.com/office/drawing/2014/main" id="{BD9E8FA5-2878-4106-BA16-365DBC0A1EBA}"/>
              </a:ext>
            </a:extLst>
          </p:cNvPr>
          <p:cNvPicPr>
            <a:picLocks noChangeAspect="1"/>
          </p:cNvPicPr>
          <p:nvPr/>
        </p:nvPicPr>
        <p:blipFill>
          <a:blip r:embed="rId16"/>
          <a:stretch>
            <a:fillRect/>
          </a:stretch>
        </p:blipFill>
        <p:spPr>
          <a:xfrm>
            <a:off x="8352081" y="1535832"/>
            <a:ext cx="2013265" cy="4473922"/>
          </a:xfrm>
          <a:prstGeom prst="rect">
            <a:avLst/>
          </a:prstGeom>
        </p:spPr>
      </p:pic>
    </p:spTree>
    <p:extLst>
      <p:ext uri="{BB962C8B-B14F-4D97-AF65-F5344CB8AC3E}">
        <p14:creationId xmlns:p14="http://schemas.microsoft.com/office/powerpoint/2010/main" val="4053968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dirty="0"/>
              <a:t>Скриншоты приложения, темная тема</a:t>
            </a:r>
            <a:endParaRPr dirty="0"/>
          </a:p>
        </p:txBody>
      </p:sp>
      <p:pic>
        <p:nvPicPr>
          <p:cNvPr id="3" name="Рисунок 2">
            <a:extLst>
              <a:ext uri="{FF2B5EF4-FFF2-40B4-BE49-F238E27FC236}">
                <a16:creationId xmlns:a16="http://schemas.microsoft.com/office/drawing/2014/main" id="{32724A19-C28C-47F7-9C55-AA0D398AB2BA}"/>
              </a:ext>
            </a:extLst>
          </p:cNvPr>
          <p:cNvPicPr>
            <a:picLocks noChangeAspect="1"/>
          </p:cNvPicPr>
          <p:nvPr/>
        </p:nvPicPr>
        <p:blipFill>
          <a:blip r:embed="rId2"/>
          <a:stretch>
            <a:fillRect/>
          </a:stretch>
        </p:blipFill>
        <p:spPr bwMode="auto">
          <a:xfrm>
            <a:off x="2685180" y="1440379"/>
            <a:ext cx="2003468" cy="4452151"/>
          </a:xfrm>
          <a:prstGeom prst="rect">
            <a:avLst/>
          </a:prstGeom>
        </p:spPr>
      </p:pic>
      <p:pic>
        <p:nvPicPr>
          <p:cNvPr id="4" name="Рисунок 3">
            <a:extLst>
              <a:ext uri="{FF2B5EF4-FFF2-40B4-BE49-F238E27FC236}">
                <a16:creationId xmlns:a16="http://schemas.microsoft.com/office/drawing/2014/main" id="{0C8B21A8-74F8-4452-8589-472AA363799A}"/>
              </a:ext>
            </a:extLst>
          </p:cNvPr>
          <p:cNvPicPr>
            <a:picLocks noChangeAspect="1"/>
          </p:cNvPicPr>
          <p:nvPr/>
        </p:nvPicPr>
        <p:blipFill>
          <a:blip r:embed="rId3"/>
          <a:stretch>
            <a:fillRect/>
          </a:stretch>
        </p:blipFill>
        <p:spPr bwMode="auto">
          <a:xfrm>
            <a:off x="4869087" y="1418605"/>
            <a:ext cx="2013266" cy="4473925"/>
          </a:xfrm>
          <a:prstGeom prst="rect">
            <a:avLst/>
          </a:prstGeom>
        </p:spPr>
      </p:pic>
      <p:pic>
        <p:nvPicPr>
          <p:cNvPr id="5" name="Рисунок 4">
            <a:extLst>
              <a:ext uri="{FF2B5EF4-FFF2-40B4-BE49-F238E27FC236}">
                <a16:creationId xmlns:a16="http://schemas.microsoft.com/office/drawing/2014/main" id="{D139CF6F-6F6C-47F4-90EE-F5660629C07D}"/>
              </a:ext>
            </a:extLst>
          </p:cNvPr>
          <p:cNvPicPr>
            <a:picLocks noChangeAspect="1"/>
          </p:cNvPicPr>
          <p:nvPr/>
        </p:nvPicPr>
        <p:blipFill>
          <a:blip r:embed="rId4"/>
          <a:stretch>
            <a:fillRect/>
          </a:stretch>
        </p:blipFill>
        <p:spPr bwMode="auto">
          <a:xfrm>
            <a:off x="7310446" y="1418605"/>
            <a:ext cx="2013265" cy="4473922"/>
          </a:xfrm>
          <a:prstGeom prst="rect">
            <a:avLst/>
          </a:prstGeom>
        </p:spPr>
      </p:pic>
      <p:pic>
        <p:nvPicPr>
          <p:cNvPr id="8" name="Рисунок 7">
            <a:extLst>
              <a:ext uri="{FF2B5EF4-FFF2-40B4-BE49-F238E27FC236}">
                <a16:creationId xmlns:a16="http://schemas.microsoft.com/office/drawing/2014/main" id="{84050DB2-63B3-4E77-8E6E-B75242CA06F1}"/>
              </a:ext>
            </a:extLst>
          </p:cNvPr>
          <p:cNvPicPr>
            <a:picLocks noChangeAspect="1"/>
          </p:cNvPicPr>
          <p:nvPr/>
        </p:nvPicPr>
        <p:blipFill>
          <a:blip r:embed="rId5"/>
          <a:stretch>
            <a:fillRect/>
          </a:stretch>
        </p:blipFill>
        <p:spPr>
          <a:xfrm>
            <a:off x="4840581" y="1440379"/>
            <a:ext cx="2003468" cy="4452150"/>
          </a:xfrm>
          <a:prstGeom prst="rect">
            <a:avLst/>
          </a:prstGeom>
        </p:spPr>
      </p:pic>
      <p:pic>
        <p:nvPicPr>
          <p:cNvPr id="10" name="Рисунок 9">
            <a:extLst>
              <a:ext uri="{FF2B5EF4-FFF2-40B4-BE49-F238E27FC236}">
                <a16:creationId xmlns:a16="http://schemas.microsoft.com/office/drawing/2014/main" id="{EB8544E6-E37A-45AB-A072-F88127E65BC8}"/>
              </a:ext>
            </a:extLst>
          </p:cNvPr>
          <p:cNvPicPr>
            <a:picLocks noChangeAspect="1"/>
          </p:cNvPicPr>
          <p:nvPr/>
        </p:nvPicPr>
        <p:blipFill>
          <a:blip r:embed="rId6"/>
          <a:stretch>
            <a:fillRect/>
          </a:stretch>
        </p:blipFill>
        <p:spPr>
          <a:xfrm>
            <a:off x="7310446" y="1440379"/>
            <a:ext cx="2003468" cy="4452150"/>
          </a:xfrm>
          <a:prstGeom prst="rect">
            <a:avLst/>
          </a:prstGeom>
        </p:spPr>
      </p:pic>
      <p:pic>
        <p:nvPicPr>
          <p:cNvPr id="9" name="Рисунок 8">
            <a:extLst>
              <a:ext uri="{FF2B5EF4-FFF2-40B4-BE49-F238E27FC236}">
                <a16:creationId xmlns:a16="http://schemas.microsoft.com/office/drawing/2014/main" id="{639A09D3-FC17-4626-A786-6A03CC426B1E}"/>
              </a:ext>
            </a:extLst>
          </p:cNvPr>
          <p:cNvPicPr>
            <a:picLocks noChangeAspect="1"/>
          </p:cNvPicPr>
          <p:nvPr/>
        </p:nvPicPr>
        <p:blipFill>
          <a:blip r:embed="rId7"/>
          <a:stretch>
            <a:fillRect/>
          </a:stretch>
        </p:blipFill>
        <p:spPr>
          <a:xfrm>
            <a:off x="2676026" y="1440378"/>
            <a:ext cx="2012622" cy="4452151"/>
          </a:xfrm>
          <a:prstGeom prst="rect">
            <a:avLst/>
          </a:prstGeom>
        </p:spPr>
      </p:pic>
      <p:pic>
        <p:nvPicPr>
          <p:cNvPr id="13" name="Рисунок 12">
            <a:extLst>
              <a:ext uri="{FF2B5EF4-FFF2-40B4-BE49-F238E27FC236}">
                <a16:creationId xmlns:a16="http://schemas.microsoft.com/office/drawing/2014/main" id="{0F8B1BFF-14B6-4820-A6D0-D23B974BFF87}"/>
              </a:ext>
            </a:extLst>
          </p:cNvPr>
          <p:cNvPicPr>
            <a:picLocks noChangeAspect="1"/>
          </p:cNvPicPr>
          <p:nvPr/>
        </p:nvPicPr>
        <p:blipFill>
          <a:blip r:embed="rId8"/>
          <a:stretch>
            <a:fillRect/>
          </a:stretch>
        </p:blipFill>
        <p:spPr>
          <a:xfrm>
            <a:off x="4840581" y="1440378"/>
            <a:ext cx="2003468" cy="4410576"/>
          </a:xfrm>
          <a:prstGeom prst="rect">
            <a:avLst/>
          </a:prstGeom>
        </p:spPr>
      </p:pic>
      <p:pic>
        <p:nvPicPr>
          <p:cNvPr id="15" name="Рисунок 14">
            <a:extLst>
              <a:ext uri="{FF2B5EF4-FFF2-40B4-BE49-F238E27FC236}">
                <a16:creationId xmlns:a16="http://schemas.microsoft.com/office/drawing/2014/main" id="{38BB40DA-BA9E-422C-B56C-0D31592B14FE}"/>
              </a:ext>
            </a:extLst>
          </p:cNvPr>
          <p:cNvPicPr>
            <a:picLocks noChangeAspect="1"/>
          </p:cNvPicPr>
          <p:nvPr/>
        </p:nvPicPr>
        <p:blipFill>
          <a:blip r:embed="rId9"/>
          <a:stretch>
            <a:fillRect/>
          </a:stretch>
        </p:blipFill>
        <p:spPr>
          <a:xfrm>
            <a:off x="7310446" y="1440378"/>
            <a:ext cx="2013264" cy="4473919"/>
          </a:xfrm>
          <a:prstGeom prst="rect">
            <a:avLst/>
          </a:prstGeom>
        </p:spPr>
      </p:pic>
      <p:pic>
        <p:nvPicPr>
          <p:cNvPr id="11" name="Рисунок 10">
            <a:extLst>
              <a:ext uri="{FF2B5EF4-FFF2-40B4-BE49-F238E27FC236}">
                <a16:creationId xmlns:a16="http://schemas.microsoft.com/office/drawing/2014/main" id="{DF7F7BFF-B61A-4618-B17D-0B09D79A2C28}"/>
              </a:ext>
            </a:extLst>
          </p:cNvPr>
          <p:cNvPicPr>
            <a:picLocks noChangeAspect="1"/>
          </p:cNvPicPr>
          <p:nvPr/>
        </p:nvPicPr>
        <p:blipFill>
          <a:blip r:embed="rId10"/>
          <a:stretch>
            <a:fillRect/>
          </a:stretch>
        </p:blipFill>
        <p:spPr>
          <a:xfrm>
            <a:off x="2675384" y="1440377"/>
            <a:ext cx="2012622" cy="4472492"/>
          </a:xfrm>
          <a:prstGeom prst="rect">
            <a:avLst/>
          </a:prstGeom>
        </p:spPr>
      </p:pic>
      <p:pic>
        <p:nvPicPr>
          <p:cNvPr id="16" name="Рисунок 15">
            <a:extLst>
              <a:ext uri="{FF2B5EF4-FFF2-40B4-BE49-F238E27FC236}">
                <a16:creationId xmlns:a16="http://schemas.microsoft.com/office/drawing/2014/main" id="{DE255FA4-3125-4E4B-B132-2A4706603566}"/>
              </a:ext>
            </a:extLst>
          </p:cNvPr>
          <p:cNvPicPr>
            <a:picLocks noChangeAspect="1"/>
          </p:cNvPicPr>
          <p:nvPr/>
        </p:nvPicPr>
        <p:blipFill>
          <a:blip r:embed="rId11"/>
          <a:stretch>
            <a:fillRect/>
          </a:stretch>
        </p:blipFill>
        <p:spPr>
          <a:xfrm>
            <a:off x="4830783" y="1440377"/>
            <a:ext cx="2013266" cy="4452150"/>
          </a:xfrm>
          <a:prstGeom prst="rect">
            <a:avLst/>
          </a:prstGeom>
        </p:spPr>
      </p:pic>
      <p:pic>
        <p:nvPicPr>
          <p:cNvPr id="19" name="Рисунок 18">
            <a:extLst>
              <a:ext uri="{FF2B5EF4-FFF2-40B4-BE49-F238E27FC236}">
                <a16:creationId xmlns:a16="http://schemas.microsoft.com/office/drawing/2014/main" id="{1742DB7A-51AE-4DBF-8DE3-6B7CC58AD202}"/>
              </a:ext>
            </a:extLst>
          </p:cNvPr>
          <p:cNvPicPr>
            <a:picLocks noChangeAspect="1"/>
          </p:cNvPicPr>
          <p:nvPr/>
        </p:nvPicPr>
        <p:blipFill>
          <a:blip r:embed="rId12"/>
          <a:stretch>
            <a:fillRect/>
          </a:stretch>
        </p:blipFill>
        <p:spPr>
          <a:xfrm>
            <a:off x="7309804" y="1440375"/>
            <a:ext cx="2012622" cy="4472493"/>
          </a:xfrm>
          <a:prstGeom prst="rect">
            <a:avLst/>
          </a:prstGeom>
        </p:spPr>
      </p:pic>
      <p:pic>
        <p:nvPicPr>
          <p:cNvPr id="14" name="Рисунок 13">
            <a:extLst>
              <a:ext uri="{FF2B5EF4-FFF2-40B4-BE49-F238E27FC236}">
                <a16:creationId xmlns:a16="http://schemas.microsoft.com/office/drawing/2014/main" id="{9682B46A-AFF9-4069-9D81-44B4E418B246}"/>
              </a:ext>
            </a:extLst>
          </p:cNvPr>
          <p:cNvPicPr>
            <a:picLocks noChangeAspect="1"/>
          </p:cNvPicPr>
          <p:nvPr/>
        </p:nvPicPr>
        <p:blipFill>
          <a:blip r:embed="rId13"/>
          <a:stretch>
            <a:fillRect/>
          </a:stretch>
        </p:blipFill>
        <p:spPr>
          <a:xfrm>
            <a:off x="2662720" y="1418604"/>
            <a:ext cx="2022418" cy="4494263"/>
          </a:xfrm>
          <a:prstGeom prst="rect">
            <a:avLst/>
          </a:prstGeom>
        </p:spPr>
      </p:pic>
      <p:pic>
        <p:nvPicPr>
          <p:cNvPr id="20" name="Рисунок 19">
            <a:extLst>
              <a:ext uri="{FF2B5EF4-FFF2-40B4-BE49-F238E27FC236}">
                <a16:creationId xmlns:a16="http://schemas.microsoft.com/office/drawing/2014/main" id="{1730761F-3E87-4628-ADA6-2BDCC2B41390}"/>
              </a:ext>
            </a:extLst>
          </p:cNvPr>
          <p:cNvPicPr>
            <a:picLocks noChangeAspect="1"/>
          </p:cNvPicPr>
          <p:nvPr/>
        </p:nvPicPr>
        <p:blipFill>
          <a:blip r:embed="rId14"/>
          <a:stretch>
            <a:fillRect/>
          </a:stretch>
        </p:blipFill>
        <p:spPr>
          <a:xfrm>
            <a:off x="4837071" y="1609519"/>
            <a:ext cx="2003468" cy="4043362"/>
          </a:xfrm>
          <a:prstGeom prst="rect">
            <a:avLst/>
          </a:prstGeom>
        </p:spPr>
      </p:pic>
      <p:pic>
        <p:nvPicPr>
          <p:cNvPr id="23" name="Рисунок 22">
            <a:extLst>
              <a:ext uri="{FF2B5EF4-FFF2-40B4-BE49-F238E27FC236}">
                <a16:creationId xmlns:a16="http://schemas.microsoft.com/office/drawing/2014/main" id="{C42800FF-C24D-4BF9-A9B6-2E9EB09390E8}"/>
              </a:ext>
            </a:extLst>
          </p:cNvPr>
          <p:cNvPicPr>
            <a:picLocks noChangeAspect="1"/>
          </p:cNvPicPr>
          <p:nvPr/>
        </p:nvPicPr>
        <p:blipFill>
          <a:blip r:embed="rId15"/>
          <a:stretch>
            <a:fillRect/>
          </a:stretch>
        </p:blipFill>
        <p:spPr>
          <a:xfrm>
            <a:off x="7308519" y="1609519"/>
            <a:ext cx="2012622" cy="3638962"/>
          </a:xfrm>
          <a:prstGeom prst="rect">
            <a:avLst/>
          </a:prstGeom>
        </p:spPr>
      </p:pic>
    </p:spTree>
    <p:extLst>
      <p:ext uri="{BB962C8B-B14F-4D97-AF65-F5344CB8AC3E}">
        <p14:creationId xmlns:p14="http://schemas.microsoft.com/office/powerpoint/2010/main" val="1393301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dirty="0"/>
              <a:t>Реализация приложения</a:t>
            </a:r>
            <a:endParaRPr dirty="0"/>
          </a:p>
        </p:txBody>
      </p:sp>
      <p:sp>
        <p:nvSpPr>
          <p:cNvPr id="41" name="Текст 40"/>
          <p:cNvSpPr>
            <a:spLocks noGrp="1"/>
          </p:cNvSpPr>
          <p:nvPr>
            <p:ph type="body" sz="quarter" idx="14"/>
          </p:nvPr>
        </p:nvSpPr>
        <p:spPr bwMode="auto">
          <a:xfrm>
            <a:off x="479423" y="1194601"/>
            <a:ext cx="11233154" cy="1067920"/>
          </a:xfrm>
        </p:spPr>
        <p:txBody>
          <a:bodyPr/>
          <a:lstStyle/>
          <a:p>
            <a:pPr lvl="1">
              <a:defRPr/>
            </a:pPr>
            <a:r>
              <a:rPr lang="ru-RU" sz="2800" dirty="0"/>
              <a:t>Мобильное приложение реализовано при помощи </a:t>
            </a:r>
            <a:r>
              <a:rPr lang="en-US" sz="2800" dirty="0"/>
              <a:t>IDE Android Studio </a:t>
            </a:r>
            <a:r>
              <a:rPr lang="ru-RU" sz="2800" dirty="0"/>
              <a:t>под </a:t>
            </a:r>
            <a:r>
              <a:rPr lang="en-US" sz="2800" dirty="0"/>
              <a:t>Android 11</a:t>
            </a:r>
            <a:r>
              <a:rPr lang="ru-RU" sz="2800" dirty="0"/>
              <a:t> и выше. Используемый язык программирования – </a:t>
            </a:r>
            <a:r>
              <a:rPr lang="en-US" sz="2800" dirty="0"/>
              <a:t>Java.</a:t>
            </a:r>
            <a:r>
              <a:rPr lang="ru-RU" sz="2800" dirty="0"/>
              <a:t> А для вёрстки использовалась разметка </a:t>
            </a:r>
            <a:r>
              <a:rPr lang="en-US" sz="2800" dirty="0"/>
              <a:t>XML </a:t>
            </a:r>
            <a:r>
              <a:rPr lang="ru-RU" sz="2800" dirty="0"/>
              <a:t>+ встроенная графическая вёрстка </a:t>
            </a:r>
            <a:r>
              <a:rPr lang="en-US" sz="2800" dirty="0"/>
              <a:t>Android studio</a:t>
            </a:r>
          </a:p>
          <a:p>
            <a:pPr lvl="1">
              <a:defRPr/>
            </a:pPr>
            <a:br>
              <a:rPr lang="ru-RU" sz="2800" dirty="0"/>
            </a:br>
            <a:r>
              <a:rPr lang="ru-RU" sz="2800" dirty="0"/>
              <a:t>Были сверстаны экраны по макету в </a:t>
            </a:r>
            <a:r>
              <a:rPr lang="en-US" sz="2800" dirty="0"/>
              <a:t>Figma,</a:t>
            </a:r>
            <a:r>
              <a:rPr lang="ru-RU" sz="2800" dirty="0"/>
              <a:t> реализован их функционал: переходы по страницам, проверка на правильность введенных ответов в заданиях, открытие галереи для выбора картинки и темная/светлая тема, переключение между ними.</a:t>
            </a:r>
            <a:br>
              <a:rPr lang="ru-RU" sz="2800" dirty="0"/>
            </a:br>
            <a:endParaRPr lang="ru-RU" sz="2800" dirty="0"/>
          </a:p>
          <a:p>
            <a:pPr lvl="1">
              <a:defRPr/>
            </a:pPr>
            <a:endParaRPr lang="ru-RU"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dirty="0"/>
              <a:t>Скриншоты приложения, светлая тема</a:t>
            </a:r>
            <a:endParaRPr dirty="0"/>
          </a:p>
        </p:txBody>
      </p:sp>
      <p:pic>
        <p:nvPicPr>
          <p:cNvPr id="6" name="Рисунок 5">
            <a:extLst>
              <a:ext uri="{FF2B5EF4-FFF2-40B4-BE49-F238E27FC236}">
                <a16:creationId xmlns:a16="http://schemas.microsoft.com/office/drawing/2014/main" id="{96B5A8D3-4EBE-4DEE-8066-3602F933C725}"/>
              </a:ext>
            </a:extLst>
          </p:cNvPr>
          <p:cNvPicPr>
            <a:picLocks noChangeAspect="1"/>
          </p:cNvPicPr>
          <p:nvPr/>
        </p:nvPicPr>
        <p:blipFill>
          <a:blip r:embed="rId2"/>
          <a:stretch>
            <a:fillRect/>
          </a:stretch>
        </p:blipFill>
        <p:spPr>
          <a:xfrm>
            <a:off x="1010759" y="1535836"/>
            <a:ext cx="2003468" cy="4452151"/>
          </a:xfrm>
          <a:prstGeom prst="rect">
            <a:avLst/>
          </a:prstGeom>
        </p:spPr>
      </p:pic>
      <p:pic>
        <p:nvPicPr>
          <p:cNvPr id="8" name="Рисунок 7">
            <a:extLst>
              <a:ext uri="{FF2B5EF4-FFF2-40B4-BE49-F238E27FC236}">
                <a16:creationId xmlns:a16="http://schemas.microsoft.com/office/drawing/2014/main" id="{97BCC166-1C36-486C-A150-7DBC36F391A4}"/>
              </a:ext>
            </a:extLst>
          </p:cNvPr>
          <p:cNvPicPr>
            <a:picLocks noChangeAspect="1"/>
          </p:cNvPicPr>
          <p:nvPr/>
        </p:nvPicPr>
        <p:blipFill>
          <a:blip r:embed="rId3"/>
          <a:stretch>
            <a:fillRect/>
          </a:stretch>
        </p:blipFill>
        <p:spPr>
          <a:xfrm>
            <a:off x="3194666" y="1514062"/>
            <a:ext cx="2013266" cy="4473925"/>
          </a:xfrm>
          <a:prstGeom prst="rect">
            <a:avLst/>
          </a:prstGeom>
        </p:spPr>
      </p:pic>
      <p:pic>
        <p:nvPicPr>
          <p:cNvPr id="10" name="Рисунок 9">
            <a:extLst>
              <a:ext uri="{FF2B5EF4-FFF2-40B4-BE49-F238E27FC236}">
                <a16:creationId xmlns:a16="http://schemas.microsoft.com/office/drawing/2014/main" id="{9D511943-A5F4-4B03-BF41-2CBA53CEFB81}"/>
              </a:ext>
            </a:extLst>
          </p:cNvPr>
          <p:cNvPicPr>
            <a:picLocks noChangeAspect="1"/>
          </p:cNvPicPr>
          <p:nvPr/>
        </p:nvPicPr>
        <p:blipFill>
          <a:blip r:embed="rId4"/>
          <a:stretch>
            <a:fillRect/>
          </a:stretch>
        </p:blipFill>
        <p:spPr>
          <a:xfrm>
            <a:off x="5636025" y="1514062"/>
            <a:ext cx="2013265" cy="4473922"/>
          </a:xfrm>
          <a:prstGeom prst="rect">
            <a:avLst/>
          </a:prstGeom>
        </p:spPr>
      </p:pic>
      <p:pic>
        <p:nvPicPr>
          <p:cNvPr id="12" name="Рисунок 11">
            <a:extLst>
              <a:ext uri="{FF2B5EF4-FFF2-40B4-BE49-F238E27FC236}">
                <a16:creationId xmlns:a16="http://schemas.microsoft.com/office/drawing/2014/main" id="{49E16156-842F-496B-B658-56CA21E3C4AD}"/>
              </a:ext>
            </a:extLst>
          </p:cNvPr>
          <p:cNvPicPr>
            <a:picLocks noChangeAspect="1"/>
          </p:cNvPicPr>
          <p:nvPr/>
        </p:nvPicPr>
        <p:blipFill>
          <a:blip r:embed="rId5"/>
          <a:stretch>
            <a:fillRect/>
          </a:stretch>
        </p:blipFill>
        <p:spPr>
          <a:xfrm>
            <a:off x="8281571" y="1472837"/>
            <a:ext cx="2154288" cy="4787308"/>
          </a:xfrm>
          <a:prstGeom prst="rect">
            <a:avLst/>
          </a:prstGeom>
        </p:spPr>
      </p:pic>
    </p:spTree>
    <p:extLst>
      <p:ext uri="{BB962C8B-B14F-4D97-AF65-F5344CB8AC3E}">
        <p14:creationId xmlns:p14="http://schemas.microsoft.com/office/powerpoint/2010/main" val="2333380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dirty="0"/>
              <a:t>Скриншоты приложения, светлая тема</a:t>
            </a:r>
            <a:endParaRPr dirty="0"/>
          </a:p>
        </p:txBody>
      </p:sp>
      <p:pic>
        <p:nvPicPr>
          <p:cNvPr id="6" name="Рисунок 5">
            <a:extLst>
              <a:ext uri="{FF2B5EF4-FFF2-40B4-BE49-F238E27FC236}">
                <a16:creationId xmlns:a16="http://schemas.microsoft.com/office/drawing/2014/main" id="{96B5A8D3-4EBE-4DEE-8066-3602F933C725}"/>
              </a:ext>
            </a:extLst>
          </p:cNvPr>
          <p:cNvPicPr>
            <a:picLocks noChangeAspect="1"/>
          </p:cNvPicPr>
          <p:nvPr/>
        </p:nvPicPr>
        <p:blipFill>
          <a:blip r:embed="rId2"/>
          <a:stretch>
            <a:fillRect/>
          </a:stretch>
        </p:blipFill>
        <p:spPr>
          <a:xfrm>
            <a:off x="1010759" y="1535836"/>
            <a:ext cx="2003468" cy="4452151"/>
          </a:xfrm>
          <a:prstGeom prst="rect">
            <a:avLst/>
          </a:prstGeom>
        </p:spPr>
      </p:pic>
      <p:pic>
        <p:nvPicPr>
          <p:cNvPr id="8" name="Рисунок 7">
            <a:extLst>
              <a:ext uri="{FF2B5EF4-FFF2-40B4-BE49-F238E27FC236}">
                <a16:creationId xmlns:a16="http://schemas.microsoft.com/office/drawing/2014/main" id="{97BCC166-1C36-486C-A150-7DBC36F391A4}"/>
              </a:ext>
            </a:extLst>
          </p:cNvPr>
          <p:cNvPicPr>
            <a:picLocks noChangeAspect="1"/>
          </p:cNvPicPr>
          <p:nvPr/>
        </p:nvPicPr>
        <p:blipFill>
          <a:blip r:embed="rId3"/>
          <a:stretch>
            <a:fillRect/>
          </a:stretch>
        </p:blipFill>
        <p:spPr>
          <a:xfrm>
            <a:off x="3194666" y="1514062"/>
            <a:ext cx="2013266" cy="4473925"/>
          </a:xfrm>
          <a:prstGeom prst="rect">
            <a:avLst/>
          </a:prstGeom>
        </p:spPr>
      </p:pic>
      <p:pic>
        <p:nvPicPr>
          <p:cNvPr id="10" name="Рисунок 9">
            <a:extLst>
              <a:ext uri="{FF2B5EF4-FFF2-40B4-BE49-F238E27FC236}">
                <a16:creationId xmlns:a16="http://schemas.microsoft.com/office/drawing/2014/main" id="{9D511943-A5F4-4B03-BF41-2CBA53CEFB81}"/>
              </a:ext>
            </a:extLst>
          </p:cNvPr>
          <p:cNvPicPr>
            <a:picLocks noChangeAspect="1"/>
          </p:cNvPicPr>
          <p:nvPr/>
        </p:nvPicPr>
        <p:blipFill>
          <a:blip r:embed="rId4"/>
          <a:stretch>
            <a:fillRect/>
          </a:stretch>
        </p:blipFill>
        <p:spPr>
          <a:xfrm>
            <a:off x="5636025" y="1514062"/>
            <a:ext cx="2013265" cy="4473922"/>
          </a:xfrm>
          <a:prstGeom prst="rect">
            <a:avLst/>
          </a:prstGeom>
        </p:spPr>
      </p:pic>
      <p:pic>
        <p:nvPicPr>
          <p:cNvPr id="12" name="Рисунок 11">
            <a:extLst>
              <a:ext uri="{FF2B5EF4-FFF2-40B4-BE49-F238E27FC236}">
                <a16:creationId xmlns:a16="http://schemas.microsoft.com/office/drawing/2014/main" id="{49E16156-842F-496B-B658-56CA21E3C4AD}"/>
              </a:ext>
            </a:extLst>
          </p:cNvPr>
          <p:cNvPicPr>
            <a:picLocks noChangeAspect="1"/>
          </p:cNvPicPr>
          <p:nvPr/>
        </p:nvPicPr>
        <p:blipFill>
          <a:blip r:embed="rId5"/>
          <a:stretch>
            <a:fillRect/>
          </a:stretch>
        </p:blipFill>
        <p:spPr>
          <a:xfrm>
            <a:off x="8281571" y="1472837"/>
            <a:ext cx="2154288" cy="4787308"/>
          </a:xfrm>
          <a:prstGeom prst="rect">
            <a:avLst/>
          </a:prstGeom>
        </p:spPr>
      </p:pic>
      <p:pic>
        <p:nvPicPr>
          <p:cNvPr id="4" name="Рисунок 3">
            <a:extLst>
              <a:ext uri="{FF2B5EF4-FFF2-40B4-BE49-F238E27FC236}">
                <a16:creationId xmlns:a16="http://schemas.microsoft.com/office/drawing/2014/main" id="{CCBD1FB3-F98F-485D-B045-41FA268498F9}"/>
              </a:ext>
            </a:extLst>
          </p:cNvPr>
          <p:cNvPicPr>
            <a:picLocks noChangeAspect="1"/>
          </p:cNvPicPr>
          <p:nvPr/>
        </p:nvPicPr>
        <p:blipFill>
          <a:blip r:embed="rId6"/>
          <a:stretch>
            <a:fillRect/>
          </a:stretch>
        </p:blipFill>
        <p:spPr>
          <a:xfrm>
            <a:off x="1010758" y="1535835"/>
            <a:ext cx="2003467" cy="4452149"/>
          </a:xfrm>
          <a:prstGeom prst="rect">
            <a:avLst/>
          </a:prstGeom>
        </p:spPr>
      </p:pic>
      <p:pic>
        <p:nvPicPr>
          <p:cNvPr id="7" name="Рисунок 6">
            <a:extLst>
              <a:ext uri="{FF2B5EF4-FFF2-40B4-BE49-F238E27FC236}">
                <a16:creationId xmlns:a16="http://schemas.microsoft.com/office/drawing/2014/main" id="{E0A2203A-EABC-4167-AC93-68E32C072CB0}"/>
              </a:ext>
            </a:extLst>
          </p:cNvPr>
          <p:cNvPicPr>
            <a:picLocks noChangeAspect="1"/>
          </p:cNvPicPr>
          <p:nvPr/>
        </p:nvPicPr>
        <p:blipFill>
          <a:blip r:embed="rId7"/>
          <a:stretch>
            <a:fillRect/>
          </a:stretch>
        </p:blipFill>
        <p:spPr>
          <a:xfrm>
            <a:off x="3179870" y="1492066"/>
            <a:ext cx="2042858" cy="4539685"/>
          </a:xfrm>
          <a:prstGeom prst="rect">
            <a:avLst/>
          </a:prstGeom>
        </p:spPr>
      </p:pic>
      <p:pic>
        <p:nvPicPr>
          <p:cNvPr id="11" name="Рисунок 10">
            <a:extLst>
              <a:ext uri="{FF2B5EF4-FFF2-40B4-BE49-F238E27FC236}">
                <a16:creationId xmlns:a16="http://schemas.microsoft.com/office/drawing/2014/main" id="{1439893E-CF6D-4D03-B395-F06252F8E38A}"/>
              </a:ext>
            </a:extLst>
          </p:cNvPr>
          <p:cNvPicPr>
            <a:picLocks noChangeAspect="1"/>
          </p:cNvPicPr>
          <p:nvPr/>
        </p:nvPicPr>
        <p:blipFill>
          <a:blip r:embed="rId8"/>
          <a:stretch>
            <a:fillRect/>
          </a:stretch>
        </p:blipFill>
        <p:spPr>
          <a:xfrm>
            <a:off x="5636025" y="1535835"/>
            <a:ext cx="2013265" cy="4473922"/>
          </a:xfrm>
          <a:prstGeom prst="rect">
            <a:avLst/>
          </a:prstGeom>
        </p:spPr>
      </p:pic>
      <p:pic>
        <p:nvPicPr>
          <p:cNvPr id="14" name="Рисунок 13">
            <a:extLst>
              <a:ext uri="{FF2B5EF4-FFF2-40B4-BE49-F238E27FC236}">
                <a16:creationId xmlns:a16="http://schemas.microsoft.com/office/drawing/2014/main" id="{5B32745B-5F7F-465C-88E7-A0D1692C0871}"/>
              </a:ext>
            </a:extLst>
          </p:cNvPr>
          <p:cNvPicPr>
            <a:picLocks noChangeAspect="1"/>
          </p:cNvPicPr>
          <p:nvPr/>
        </p:nvPicPr>
        <p:blipFill>
          <a:blip r:embed="rId9"/>
          <a:stretch>
            <a:fillRect/>
          </a:stretch>
        </p:blipFill>
        <p:spPr>
          <a:xfrm>
            <a:off x="8281570" y="1492066"/>
            <a:ext cx="2154287" cy="4787304"/>
          </a:xfrm>
          <a:prstGeom prst="rect">
            <a:avLst/>
          </a:prstGeom>
        </p:spPr>
      </p:pic>
    </p:spTree>
    <p:extLst>
      <p:ext uri="{BB962C8B-B14F-4D97-AF65-F5344CB8AC3E}">
        <p14:creationId xmlns:p14="http://schemas.microsoft.com/office/powerpoint/2010/main" val="2354896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dirty="0"/>
              <a:t>Скриншоты приложения, светлая тема</a:t>
            </a:r>
            <a:endParaRPr dirty="0"/>
          </a:p>
        </p:txBody>
      </p:sp>
      <p:pic>
        <p:nvPicPr>
          <p:cNvPr id="6" name="Рисунок 5">
            <a:extLst>
              <a:ext uri="{FF2B5EF4-FFF2-40B4-BE49-F238E27FC236}">
                <a16:creationId xmlns:a16="http://schemas.microsoft.com/office/drawing/2014/main" id="{96B5A8D3-4EBE-4DEE-8066-3602F933C725}"/>
              </a:ext>
            </a:extLst>
          </p:cNvPr>
          <p:cNvPicPr>
            <a:picLocks noChangeAspect="1"/>
          </p:cNvPicPr>
          <p:nvPr/>
        </p:nvPicPr>
        <p:blipFill>
          <a:blip r:embed="rId2"/>
          <a:stretch>
            <a:fillRect/>
          </a:stretch>
        </p:blipFill>
        <p:spPr>
          <a:xfrm>
            <a:off x="1010759" y="1535836"/>
            <a:ext cx="2003468" cy="4452151"/>
          </a:xfrm>
          <a:prstGeom prst="rect">
            <a:avLst/>
          </a:prstGeom>
        </p:spPr>
      </p:pic>
      <p:pic>
        <p:nvPicPr>
          <p:cNvPr id="8" name="Рисунок 7">
            <a:extLst>
              <a:ext uri="{FF2B5EF4-FFF2-40B4-BE49-F238E27FC236}">
                <a16:creationId xmlns:a16="http://schemas.microsoft.com/office/drawing/2014/main" id="{97BCC166-1C36-486C-A150-7DBC36F391A4}"/>
              </a:ext>
            </a:extLst>
          </p:cNvPr>
          <p:cNvPicPr>
            <a:picLocks noChangeAspect="1"/>
          </p:cNvPicPr>
          <p:nvPr/>
        </p:nvPicPr>
        <p:blipFill>
          <a:blip r:embed="rId3"/>
          <a:stretch>
            <a:fillRect/>
          </a:stretch>
        </p:blipFill>
        <p:spPr>
          <a:xfrm>
            <a:off x="3194666" y="1514062"/>
            <a:ext cx="2013266" cy="4473925"/>
          </a:xfrm>
          <a:prstGeom prst="rect">
            <a:avLst/>
          </a:prstGeom>
        </p:spPr>
      </p:pic>
      <p:pic>
        <p:nvPicPr>
          <p:cNvPr id="10" name="Рисунок 9">
            <a:extLst>
              <a:ext uri="{FF2B5EF4-FFF2-40B4-BE49-F238E27FC236}">
                <a16:creationId xmlns:a16="http://schemas.microsoft.com/office/drawing/2014/main" id="{9D511943-A5F4-4B03-BF41-2CBA53CEFB81}"/>
              </a:ext>
            </a:extLst>
          </p:cNvPr>
          <p:cNvPicPr>
            <a:picLocks noChangeAspect="1"/>
          </p:cNvPicPr>
          <p:nvPr/>
        </p:nvPicPr>
        <p:blipFill>
          <a:blip r:embed="rId4"/>
          <a:stretch>
            <a:fillRect/>
          </a:stretch>
        </p:blipFill>
        <p:spPr>
          <a:xfrm>
            <a:off x="5636025" y="1514062"/>
            <a:ext cx="2013265" cy="4473922"/>
          </a:xfrm>
          <a:prstGeom prst="rect">
            <a:avLst/>
          </a:prstGeom>
        </p:spPr>
      </p:pic>
      <p:pic>
        <p:nvPicPr>
          <p:cNvPr id="12" name="Рисунок 11">
            <a:extLst>
              <a:ext uri="{FF2B5EF4-FFF2-40B4-BE49-F238E27FC236}">
                <a16:creationId xmlns:a16="http://schemas.microsoft.com/office/drawing/2014/main" id="{49E16156-842F-496B-B658-56CA21E3C4AD}"/>
              </a:ext>
            </a:extLst>
          </p:cNvPr>
          <p:cNvPicPr>
            <a:picLocks noChangeAspect="1"/>
          </p:cNvPicPr>
          <p:nvPr/>
        </p:nvPicPr>
        <p:blipFill>
          <a:blip r:embed="rId5"/>
          <a:stretch>
            <a:fillRect/>
          </a:stretch>
        </p:blipFill>
        <p:spPr>
          <a:xfrm>
            <a:off x="8281571" y="1472837"/>
            <a:ext cx="2154288" cy="4787308"/>
          </a:xfrm>
          <a:prstGeom prst="rect">
            <a:avLst/>
          </a:prstGeom>
        </p:spPr>
      </p:pic>
      <p:pic>
        <p:nvPicPr>
          <p:cNvPr id="4" name="Рисунок 3">
            <a:extLst>
              <a:ext uri="{FF2B5EF4-FFF2-40B4-BE49-F238E27FC236}">
                <a16:creationId xmlns:a16="http://schemas.microsoft.com/office/drawing/2014/main" id="{CCBD1FB3-F98F-485D-B045-41FA268498F9}"/>
              </a:ext>
            </a:extLst>
          </p:cNvPr>
          <p:cNvPicPr>
            <a:picLocks noChangeAspect="1"/>
          </p:cNvPicPr>
          <p:nvPr/>
        </p:nvPicPr>
        <p:blipFill>
          <a:blip r:embed="rId6"/>
          <a:stretch>
            <a:fillRect/>
          </a:stretch>
        </p:blipFill>
        <p:spPr>
          <a:xfrm>
            <a:off x="1010758" y="1535835"/>
            <a:ext cx="2003467" cy="4452149"/>
          </a:xfrm>
          <a:prstGeom prst="rect">
            <a:avLst/>
          </a:prstGeom>
        </p:spPr>
      </p:pic>
      <p:pic>
        <p:nvPicPr>
          <p:cNvPr id="7" name="Рисунок 6">
            <a:extLst>
              <a:ext uri="{FF2B5EF4-FFF2-40B4-BE49-F238E27FC236}">
                <a16:creationId xmlns:a16="http://schemas.microsoft.com/office/drawing/2014/main" id="{E0A2203A-EABC-4167-AC93-68E32C072CB0}"/>
              </a:ext>
            </a:extLst>
          </p:cNvPr>
          <p:cNvPicPr>
            <a:picLocks noChangeAspect="1"/>
          </p:cNvPicPr>
          <p:nvPr/>
        </p:nvPicPr>
        <p:blipFill>
          <a:blip r:embed="rId7"/>
          <a:stretch>
            <a:fillRect/>
          </a:stretch>
        </p:blipFill>
        <p:spPr>
          <a:xfrm>
            <a:off x="3179870" y="1492066"/>
            <a:ext cx="2042858" cy="4539685"/>
          </a:xfrm>
          <a:prstGeom prst="rect">
            <a:avLst/>
          </a:prstGeom>
        </p:spPr>
      </p:pic>
      <p:pic>
        <p:nvPicPr>
          <p:cNvPr id="11" name="Рисунок 10">
            <a:extLst>
              <a:ext uri="{FF2B5EF4-FFF2-40B4-BE49-F238E27FC236}">
                <a16:creationId xmlns:a16="http://schemas.microsoft.com/office/drawing/2014/main" id="{1439893E-CF6D-4D03-B395-F06252F8E38A}"/>
              </a:ext>
            </a:extLst>
          </p:cNvPr>
          <p:cNvPicPr>
            <a:picLocks noChangeAspect="1"/>
          </p:cNvPicPr>
          <p:nvPr/>
        </p:nvPicPr>
        <p:blipFill>
          <a:blip r:embed="rId8"/>
          <a:stretch>
            <a:fillRect/>
          </a:stretch>
        </p:blipFill>
        <p:spPr>
          <a:xfrm>
            <a:off x="5636025" y="1535835"/>
            <a:ext cx="2013265" cy="4473922"/>
          </a:xfrm>
          <a:prstGeom prst="rect">
            <a:avLst/>
          </a:prstGeom>
        </p:spPr>
      </p:pic>
      <p:pic>
        <p:nvPicPr>
          <p:cNvPr id="14" name="Рисунок 13">
            <a:extLst>
              <a:ext uri="{FF2B5EF4-FFF2-40B4-BE49-F238E27FC236}">
                <a16:creationId xmlns:a16="http://schemas.microsoft.com/office/drawing/2014/main" id="{5B32745B-5F7F-465C-88E7-A0D1692C0871}"/>
              </a:ext>
            </a:extLst>
          </p:cNvPr>
          <p:cNvPicPr>
            <a:picLocks noChangeAspect="1"/>
          </p:cNvPicPr>
          <p:nvPr/>
        </p:nvPicPr>
        <p:blipFill>
          <a:blip r:embed="rId9"/>
          <a:stretch>
            <a:fillRect/>
          </a:stretch>
        </p:blipFill>
        <p:spPr>
          <a:xfrm>
            <a:off x="8281570" y="1492066"/>
            <a:ext cx="2154287" cy="4787304"/>
          </a:xfrm>
          <a:prstGeom prst="rect">
            <a:avLst/>
          </a:prstGeom>
        </p:spPr>
      </p:pic>
    </p:spTree>
    <p:extLst>
      <p:ext uri="{BB962C8B-B14F-4D97-AF65-F5344CB8AC3E}">
        <p14:creationId xmlns:p14="http://schemas.microsoft.com/office/powerpoint/2010/main" val="2990835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dirty="0"/>
              <a:t>Скриншоты приложения, светлая тема</a:t>
            </a:r>
            <a:endParaRPr dirty="0"/>
          </a:p>
        </p:txBody>
      </p:sp>
      <p:pic>
        <p:nvPicPr>
          <p:cNvPr id="6" name="Рисунок 5">
            <a:extLst>
              <a:ext uri="{FF2B5EF4-FFF2-40B4-BE49-F238E27FC236}">
                <a16:creationId xmlns:a16="http://schemas.microsoft.com/office/drawing/2014/main" id="{96B5A8D3-4EBE-4DEE-8066-3602F933C725}"/>
              </a:ext>
            </a:extLst>
          </p:cNvPr>
          <p:cNvPicPr>
            <a:picLocks noChangeAspect="1"/>
          </p:cNvPicPr>
          <p:nvPr/>
        </p:nvPicPr>
        <p:blipFill>
          <a:blip r:embed="rId2"/>
          <a:stretch>
            <a:fillRect/>
          </a:stretch>
        </p:blipFill>
        <p:spPr>
          <a:xfrm>
            <a:off x="1010759" y="1535836"/>
            <a:ext cx="2003468" cy="4452151"/>
          </a:xfrm>
          <a:prstGeom prst="rect">
            <a:avLst/>
          </a:prstGeom>
        </p:spPr>
      </p:pic>
      <p:pic>
        <p:nvPicPr>
          <p:cNvPr id="8" name="Рисунок 7">
            <a:extLst>
              <a:ext uri="{FF2B5EF4-FFF2-40B4-BE49-F238E27FC236}">
                <a16:creationId xmlns:a16="http://schemas.microsoft.com/office/drawing/2014/main" id="{97BCC166-1C36-486C-A150-7DBC36F391A4}"/>
              </a:ext>
            </a:extLst>
          </p:cNvPr>
          <p:cNvPicPr>
            <a:picLocks noChangeAspect="1"/>
          </p:cNvPicPr>
          <p:nvPr/>
        </p:nvPicPr>
        <p:blipFill>
          <a:blip r:embed="rId3"/>
          <a:stretch>
            <a:fillRect/>
          </a:stretch>
        </p:blipFill>
        <p:spPr>
          <a:xfrm>
            <a:off x="3194666" y="1514062"/>
            <a:ext cx="2013266" cy="4473925"/>
          </a:xfrm>
          <a:prstGeom prst="rect">
            <a:avLst/>
          </a:prstGeom>
        </p:spPr>
      </p:pic>
      <p:pic>
        <p:nvPicPr>
          <p:cNvPr id="10" name="Рисунок 9">
            <a:extLst>
              <a:ext uri="{FF2B5EF4-FFF2-40B4-BE49-F238E27FC236}">
                <a16:creationId xmlns:a16="http://schemas.microsoft.com/office/drawing/2014/main" id="{9D511943-A5F4-4B03-BF41-2CBA53CEFB81}"/>
              </a:ext>
            </a:extLst>
          </p:cNvPr>
          <p:cNvPicPr>
            <a:picLocks noChangeAspect="1"/>
          </p:cNvPicPr>
          <p:nvPr/>
        </p:nvPicPr>
        <p:blipFill>
          <a:blip r:embed="rId4"/>
          <a:stretch>
            <a:fillRect/>
          </a:stretch>
        </p:blipFill>
        <p:spPr>
          <a:xfrm>
            <a:off x="5636025" y="1514062"/>
            <a:ext cx="2013265" cy="4473922"/>
          </a:xfrm>
          <a:prstGeom prst="rect">
            <a:avLst/>
          </a:prstGeom>
        </p:spPr>
      </p:pic>
      <p:pic>
        <p:nvPicPr>
          <p:cNvPr id="12" name="Рисунок 11">
            <a:extLst>
              <a:ext uri="{FF2B5EF4-FFF2-40B4-BE49-F238E27FC236}">
                <a16:creationId xmlns:a16="http://schemas.microsoft.com/office/drawing/2014/main" id="{49E16156-842F-496B-B658-56CA21E3C4AD}"/>
              </a:ext>
            </a:extLst>
          </p:cNvPr>
          <p:cNvPicPr>
            <a:picLocks noChangeAspect="1"/>
          </p:cNvPicPr>
          <p:nvPr/>
        </p:nvPicPr>
        <p:blipFill>
          <a:blip r:embed="rId5"/>
          <a:stretch>
            <a:fillRect/>
          </a:stretch>
        </p:blipFill>
        <p:spPr>
          <a:xfrm>
            <a:off x="8281571" y="1472837"/>
            <a:ext cx="2154288" cy="4787308"/>
          </a:xfrm>
          <a:prstGeom prst="rect">
            <a:avLst/>
          </a:prstGeom>
        </p:spPr>
      </p:pic>
      <p:pic>
        <p:nvPicPr>
          <p:cNvPr id="4" name="Рисунок 3">
            <a:extLst>
              <a:ext uri="{FF2B5EF4-FFF2-40B4-BE49-F238E27FC236}">
                <a16:creationId xmlns:a16="http://schemas.microsoft.com/office/drawing/2014/main" id="{CCBD1FB3-F98F-485D-B045-41FA268498F9}"/>
              </a:ext>
            </a:extLst>
          </p:cNvPr>
          <p:cNvPicPr>
            <a:picLocks noChangeAspect="1"/>
          </p:cNvPicPr>
          <p:nvPr/>
        </p:nvPicPr>
        <p:blipFill>
          <a:blip r:embed="rId6"/>
          <a:stretch>
            <a:fillRect/>
          </a:stretch>
        </p:blipFill>
        <p:spPr>
          <a:xfrm>
            <a:off x="1010758" y="1535835"/>
            <a:ext cx="2003467" cy="4452149"/>
          </a:xfrm>
          <a:prstGeom prst="rect">
            <a:avLst/>
          </a:prstGeom>
        </p:spPr>
      </p:pic>
      <p:pic>
        <p:nvPicPr>
          <p:cNvPr id="7" name="Рисунок 6">
            <a:extLst>
              <a:ext uri="{FF2B5EF4-FFF2-40B4-BE49-F238E27FC236}">
                <a16:creationId xmlns:a16="http://schemas.microsoft.com/office/drawing/2014/main" id="{E0A2203A-EABC-4167-AC93-68E32C072CB0}"/>
              </a:ext>
            </a:extLst>
          </p:cNvPr>
          <p:cNvPicPr>
            <a:picLocks noChangeAspect="1"/>
          </p:cNvPicPr>
          <p:nvPr/>
        </p:nvPicPr>
        <p:blipFill>
          <a:blip r:embed="rId7"/>
          <a:stretch>
            <a:fillRect/>
          </a:stretch>
        </p:blipFill>
        <p:spPr>
          <a:xfrm>
            <a:off x="3179870" y="1492066"/>
            <a:ext cx="2042858" cy="4539685"/>
          </a:xfrm>
          <a:prstGeom prst="rect">
            <a:avLst/>
          </a:prstGeom>
        </p:spPr>
      </p:pic>
      <p:pic>
        <p:nvPicPr>
          <p:cNvPr id="11" name="Рисунок 10">
            <a:extLst>
              <a:ext uri="{FF2B5EF4-FFF2-40B4-BE49-F238E27FC236}">
                <a16:creationId xmlns:a16="http://schemas.microsoft.com/office/drawing/2014/main" id="{1439893E-CF6D-4D03-B395-F06252F8E38A}"/>
              </a:ext>
            </a:extLst>
          </p:cNvPr>
          <p:cNvPicPr>
            <a:picLocks noChangeAspect="1"/>
          </p:cNvPicPr>
          <p:nvPr/>
        </p:nvPicPr>
        <p:blipFill>
          <a:blip r:embed="rId8"/>
          <a:stretch>
            <a:fillRect/>
          </a:stretch>
        </p:blipFill>
        <p:spPr>
          <a:xfrm>
            <a:off x="5636025" y="1535835"/>
            <a:ext cx="2013265" cy="4473922"/>
          </a:xfrm>
          <a:prstGeom prst="rect">
            <a:avLst/>
          </a:prstGeom>
        </p:spPr>
      </p:pic>
      <p:pic>
        <p:nvPicPr>
          <p:cNvPr id="14" name="Рисунок 13">
            <a:extLst>
              <a:ext uri="{FF2B5EF4-FFF2-40B4-BE49-F238E27FC236}">
                <a16:creationId xmlns:a16="http://schemas.microsoft.com/office/drawing/2014/main" id="{5B32745B-5F7F-465C-88E7-A0D1692C0871}"/>
              </a:ext>
            </a:extLst>
          </p:cNvPr>
          <p:cNvPicPr>
            <a:picLocks noChangeAspect="1"/>
          </p:cNvPicPr>
          <p:nvPr/>
        </p:nvPicPr>
        <p:blipFill>
          <a:blip r:embed="rId9"/>
          <a:stretch>
            <a:fillRect/>
          </a:stretch>
        </p:blipFill>
        <p:spPr>
          <a:xfrm>
            <a:off x="8281570" y="1492066"/>
            <a:ext cx="2154287" cy="4787304"/>
          </a:xfrm>
          <a:prstGeom prst="rect">
            <a:avLst/>
          </a:prstGeom>
        </p:spPr>
      </p:pic>
      <p:pic>
        <p:nvPicPr>
          <p:cNvPr id="5" name="Рисунок 4">
            <a:extLst>
              <a:ext uri="{FF2B5EF4-FFF2-40B4-BE49-F238E27FC236}">
                <a16:creationId xmlns:a16="http://schemas.microsoft.com/office/drawing/2014/main" id="{1475D7AE-C005-4F20-854C-035377209F0B}"/>
              </a:ext>
            </a:extLst>
          </p:cNvPr>
          <p:cNvPicPr>
            <a:picLocks noChangeAspect="1"/>
          </p:cNvPicPr>
          <p:nvPr/>
        </p:nvPicPr>
        <p:blipFill>
          <a:blip r:embed="rId10"/>
          <a:stretch>
            <a:fillRect/>
          </a:stretch>
        </p:blipFill>
        <p:spPr>
          <a:xfrm>
            <a:off x="995702" y="1535832"/>
            <a:ext cx="2042858" cy="4539685"/>
          </a:xfrm>
          <a:prstGeom prst="rect">
            <a:avLst/>
          </a:prstGeom>
        </p:spPr>
      </p:pic>
      <p:pic>
        <p:nvPicPr>
          <p:cNvPr id="13" name="Рисунок 12">
            <a:extLst>
              <a:ext uri="{FF2B5EF4-FFF2-40B4-BE49-F238E27FC236}">
                <a16:creationId xmlns:a16="http://schemas.microsoft.com/office/drawing/2014/main" id="{8303D1D1-A3DC-4A0D-B01D-C4A9E35A5604}"/>
              </a:ext>
            </a:extLst>
          </p:cNvPr>
          <p:cNvPicPr>
            <a:picLocks noChangeAspect="1"/>
          </p:cNvPicPr>
          <p:nvPr/>
        </p:nvPicPr>
        <p:blipFill>
          <a:blip r:embed="rId11"/>
          <a:stretch>
            <a:fillRect/>
          </a:stretch>
        </p:blipFill>
        <p:spPr>
          <a:xfrm>
            <a:off x="3115392" y="1512772"/>
            <a:ext cx="2235568" cy="4967928"/>
          </a:xfrm>
          <a:prstGeom prst="rect">
            <a:avLst/>
          </a:prstGeom>
        </p:spPr>
      </p:pic>
      <p:pic>
        <p:nvPicPr>
          <p:cNvPr id="16" name="Рисунок 15">
            <a:extLst>
              <a:ext uri="{FF2B5EF4-FFF2-40B4-BE49-F238E27FC236}">
                <a16:creationId xmlns:a16="http://schemas.microsoft.com/office/drawing/2014/main" id="{74105C68-0626-49CD-97AD-5654557DA27F}"/>
              </a:ext>
            </a:extLst>
          </p:cNvPr>
          <p:cNvPicPr>
            <a:picLocks noChangeAspect="1"/>
          </p:cNvPicPr>
          <p:nvPr/>
        </p:nvPicPr>
        <p:blipFill>
          <a:blip r:embed="rId12"/>
          <a:stretch>
            <a:fillRect/>
          </a:stretch>
        </p:blipFill>
        <p:spPr>
          <a:xfrm>
            <a:off x="5636023" y="1535832"/>
            <a:ext cx="2154287" cy="4787304"/>
          </a:xfrm>
          <a:prstGeom prst="rect">
            <a:avLst/>
          </a:prstGeom>
        </p:spPr>
      </p:pic>
      <p:pic>
        <p:nvPicPr>
          <p:cNvPr id="18" name="Рисунок 17">
            <a:extLst>
              <a:ext uri="{FF2B5EF4-FFF2-40B4-BE49-F238E27FC236}">
                <a16:creationId xmlns:a16="http://schemas.microsoft.com/office/drawing/2014/main" id="{21F29979-F5F7-49A8-8ECC-790B3FDD8E49}"/>
              </a:ext>
            </a:extLst>
          </p:cNvPr>
          <p:cNvPicPr>
            <a:picLocks noChangeAspect="1"/>
          </p:cNvPicPr>
          <p:nvPr/>
        </p:nvPicPr>
        <p:blipFill>
          <a:blip r:embed="rId13"/>
          <a:stretch>
            <a:fillRect/>
          </a:stretch>
        </p:blipFill>
        <p:spPr>
          <a:xfrm>
            <a:off x="8281568" y="1524946"/>
            <a:ext cx="2235568" cy="4967930"/>
          </a:xfrm>
          <a:prstGeom prst="rect">
            <a:avLst/>
          </a:prstGeom>
        </p:spPr>
      </p:pic>
    </p:spTree>
    <p:extLst>
      <p:ext uri="{BB962C8B-B14F-4D97-AF65-F5344CB8AC3E}">
        <p14:creationId xmlns:p14="http://schemas.microsoft.com/office/powerpoint/2010/main" val="1751925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dirty="0"/>
              <a:t>Скриншоты приложения, светлая тема</a:t>
            </a:r>
            <a:endParaRPr dirty="0"/>
          </a:p>
        </p:txBody>
      </p:sp>
      <p:pic>
        <p:nvPicPr>
          <p:cNvPr id="6" name="Рисунок 5">
            <a:extLst>
              <a:ext uri="{FF2B5EF4-FFF2-40B4-BE49-F238E27FC236}">
                <a16:creationId xmlns:a16="http://schemas.microsoft.com/office/drawing/2014/main" id="{96B5A8D3-4EBE-4DEE-8066-3602F933C725}"/>
              </a:ext>
            </a:extLst>
          </p:cNvPr>
          <p:cNvPicPr>
            <a:picLocks noChangeAspect="1"/>
          </p:cNvPicPr>
          <p:nvPr/>
        </p:nvPicPr>
        <p:blipFill>
          <a:blip r:embed="rId2"/>
          <a:stretch>
            <a:fillRect/>
          </a:stretch>
        </p:blipFill>
        <p:spPr>
          <a:xfrm>
            <a:off x="1010759" y="1535836"/>
            <a:ext cx="2003468" cy="4452151"/>
          </a:xfrm>
          <a:prstGeom prst="rect">
            <a:avLst/>
          </a:prstGeom>
        </p:spPr>
      </p:pic>
      <p:pic>
        <p:nvPicPr>
          <p:cNvPr id="8" name="Рисунок 7">
            <a:extLst>
              <a:ext uri="{FF2B5EF4-FFF2-40B4-BE49-F238E27FC236}">
                <a16:creationId xmlns:a16="http://schemas.microsoft.com/office/drawing/2014/main" id="{97BCC166-1C36-486C-A150-7DBC36F391A4}"/>
              </a:ext>
            </a:extLst>
          </p:cNvPr>
          <p:cNvPicPr>
            <a:picLocks noChangeAspect="1"/>
          </p:cNvPicPr>
          <p:nvPr/>
        </p:nvPicPr>
        <p:blipFill>
          <a:blip r:embed="rId3"/>
          <a:stretch>
            <a:fillRect/>
          </a:stretch>
        </p:blipFill>
        <p:spPr>
          <a:xfrm>
            <a:off x="3194666" y="1514062"/>
            <a:ext cx="2013266" cy="4473925"/>
          </a:xfrm>
          <a:prstGeom prst="rect">
            <a:avLst/>
          </a:prstGeom>
        </p:spPr>
      </p:pic>
      <p:pic>
        <p:nvPicPr>
          <p:cNvPr id="10" name="Рисунок 9">
            <a:extLst>
              <a:ext uri="{FF2B5EF4-FFF2-40B4-BE49-F238E27FC236}">
                <a16:creationId xmlns:a16="http://schemas.microsoft.com/office/drawing/2014/main" id="{9D511943-A5F4-4B03-BF41-2CBA53CEFB81}"/>
              </a:ext>
            </a:extLst>
          </p:cNvPr>
          <p:cNvPicPr>
            <a:picLocks noChangeAspect="1"/>
          </p:cNvPicPr>
          <p:nvPr/>
        </p:nvPicPr>
        <p:blipFill>
          <a:blip r:embed="rId4"/>
          <a:stretch>
            <a:fillRect/>
          </a:stretch>
        </p:blipFill>
        <p:spPr>
          <a:xfrm>
            <a:off x="5636025" y="1514062"/>
            <a:ext cx="2013265" cy="4473922"/>
          </a:xfrm>
          <a:prstGeom prst="rect">
            <a:avLst/>
          </a:prstGeom>
        </p:spPr>
      </p:pic>
      <p:pic>
        <p:nvPicPr>
          <p:cNvPr id="4" name="Рисунок 3">
            <a:extLst>
              <a:ext uri="{FF2B5EF4-FFF2-40B4-BE49-F238E27FC236}">
                <a16:creationId xmlns:a16="http://schemas.microsoft.com/office/drawing/2014/main" id="{CCBD1FB3-F98F-485D-B045-41FA268498F9}"/>
              </a:ext>
            </a:extLst>
          </p:cNvPr>
          <p:cNvPicPr>
            <a:picLocks noChangeAspect="1"/>
          </p:cNvPicPr>
          <p:nvPr/>
        </p:nvPicPr>
        <p:blipFill>
          <a:blip r:embed="rId5"/>
          <a:stretch>
            <a:fillRect/>
          </a:stretch>
        </p:blipFill>
        <p:spPr>
          <a:xfrm>
            <a:off x="1010758" y="1535835"/>
            <a:ext cx="2003467" cy="4452149"/>
          </a:xfrm>
          <a:prstGeom prst="rect">
            <a:avLst/>
          </a:prstGeom>
        </p:spPr>
      </p:pic>
      <p:pic>
        <p:nvPicPr>
          <p:cNvPr id="7" name="Рисунок 6">
            <a:extLst>
              <a:ext uri="{FF2B5EF4-FFF2-40B4-BE49-F238E27FC236}">
                <a16:creationId xmlns:a16="http://schemas.microsoft.com/office/drawing/2014/main" id="{E0A2203A-EABC-4167-AC93-68E32C072CB0}"/>
              </a:ext>
            </a:extLst>
          </p:cNvPr>
          <p:cNvPicPr>
            <a:picLocks noChangeAspect="1"/>
          </p:cNvPicPr>
          <p:nvPr/>
        </p:nvPicPr>
        <p:blipFill>
          <a:blip r:embed="rId6"/>
          <a:stretch>
            <a:fillRect/>
          </a:stretch>
        </p:blipFill>
        <p:spPr>
          <a:xfrm>
            <a:off x="3179870" y="1492066"/>
            <a:ext cx="2042858" cy="4539685"/>
          </a:xfrm>
          <a:prstGeom prst="rect">
            <a:avLst/>
          </a:prstGeom>
        </p:spPr>
      </p:pic>
      <p:pic>
        <p:nvPicPr>
          <p:cNvPr id="11" name="Рисунок 10">
            <a:extLst>
              <a:ext uri="{FF2B5EF4-FFF2-40B4-BE49-F238E27FC236}">
                <a16:creationId xmlns:a16="http://schemas.microsoft.com/office/drawing/2014/main" id="{1439893E-CF6D-4D03-B395-F06252F8E38A}"/>
              </a:ext>
            </a:extLst>
          </p:cNvPr>
          <p:cNvPicPr>
            <a:picLocks noChangeAspect="1"/>
          </p:cNvPicPr>
          <p:nvPr/>
        </p:nvPicPr>
        <p:blipFill>
          <a:blip r:embed="rId7"/>
          <a:stretch>
            <a:fillRect/>
          </a:stretch>
        </p:blipFill>
        <p:spPr>
          <a:xfrm>
            <a:off x="5636025" y="1535835"/>
            <a:ext cx="2013265" cy="4473922"/>
          </a:xfrm>
          <a:prstGeom prst="rect">
            <a:avLst/>
          </a:prstGeom>
        </p:spPr>
      </p:pic>
      <p:pic>
        <p:nvPicPr>
          <p:cNvPr id="5" name="Рисунок 4">
            <a:extLst>
              <a:ext uri="{FF2B5EF4-FFF2-40B4-BE49-F238E27FC236}">
                <a16:creationId xmlns:a16="http://schemas.microsoft.com/office/drawing/2014/main" id="{1475D7AE-C005-4F20-854C-035377209F0B}"/>
              </a:ext>
            </a:extLst>
          </p:cNvPr>
          <p:cNvPicPr>
            <a:picLocks noChangeAspect="1"/>
          </p:cNvPicPr>
          <p:nvPr/>
        </p:nvPicPr>
        <p:blipFill>
          <a:blip r:embed="rId8"/>
          <a:stretch>
            <a:fillRect/>
          </a:stretch>
        </p:blipFill>
        <p:spPr>
          <a:xfrm>
            <a:off x="995702" y="1535832"/>
            <a:ext cx="2042858" cy="4539685"/>
          </a:xfrm>
          <a:prstGeom prst="rect">
            <a:avLst/>
          </a:prstGeom>
        </p:spPr>
      </p:pic>
      <p:pic>
        <p:nvPicPr>
          <p:cNvPr id="13" name="Рисунок 12">
            <a:extLst>
              <a:ext uri="{FF2B5EF4-FFF2-40B4-BE49-F238E27FC236}">
                <a16:creationId xmlns:a16="http://schemas.microsoft.com/office/drawing/2014/main" id="{8303D1D1-A3DC-4A0D-B01D-C4A9E35A5604}"/>
              </a:ext>
            </a:extLst>
          </p:cNvPr>
          <p:cNvPicPr>
            <a:picLocks noChangeAspect="1"/>
          </p:cNvPicPr>
          <p:nvPr/>
        </p:nvPicPr>
        <p:blipFill>
          <a:blip r:embed="rId9"/>
          <a:stretch>
            <a:fillRect/>
          </a:stretch>
        </p:blipFill>
        <p:spPr>
          <a:xfrm>
            <a:off x="3115392" y="1512772"/>
            <a:ext cx="2235568" cy="4967928"/>
          </a:xfrm>
          <a:prstGeom prst="rect">
            <a:avLst/>
          </a:prstGeom>
        </p:spPr>
      </p:pic>
      <p:pic>
        <p:nvPicPr>
          <p:cNvPr id="16" name="Рисунок 15">
            <a:extLst>
              <a:ext uri="{FF2B5EF4-FFF2-40B4-BE49-F238E27FC236}">
                <a16:creationId xmlns:a16="http://schemas.microsoft.com/office/drawing/2014/main" id="{74105C68-0626-49CD-97AD-5654557DA27F}"/>
              </a:ext>
            </a:extLst>
          </p:cNvPr>
          <p:cNvPicPr>
            <a:picLocks noChangeAspect="1"/>
          </p:cNvPicPr>
          <p:nvPr/>
        </p:nvPicPr>
        <p:blipFill>
          <a:blip r:embed="rId10"/>
          <a:stretch>
            <a:fillRect/>
          </a:stretch>
        </p:blipFill>
        <p:spPr>
          <a:xfrm>
            <a:off x="5636023" y="1535832"/>
            <a:ext cx="2154287" cy="4787304"/>
          </a:xfrm>
          <a:prstGeom prst="rect">
            <a:avLst/>
          </a:prstGeom>
        </p:spPr>
      </p:pic>
      <p:pic>
        <p:nvPicPr>
          <p:cNvPr id="9" name="Рисунок 8">
            <a:extLst>
              <a:ext uri="{FF2B5EF4-FFF2-40B4-BE49-F238E27FC236}">
                <a16:creationId xmlns:a16="http://schemas.microsoft.com/office/drawing/2014/main" id="{1F111DAE-5AFF-474B-8CCE-856B58FF4EF0}"/>
              </a:ext>
            </a:extLst>
          </p:cNvPr>
          <p:cNvPicPr>
            <a:picLocks noChangeAspect="1"/>
          </p:cNvPicPr>
          <p:nvPr/>
        </p:nvPicPr>
        <p:blipFill>
          <a:blip r:embed="rId11"/>
          <a:stretch>
            <a:fillRect/>
          </a:stretch>
        </p:blipFill>
        <p:spPr>
          <a:xfrm>
            <a:off x="929478" y="1535832"/>
            <a:ext cx="2125941" cy="4724313"/>
          </a:xfrm>
          <a:prstGeom prst="rect">
            <a:avLst/>
          </a:prstGeom>
        </p:spPr>
      </p:pic>
      <p:pic>
        <p:nvPicPr>
          <p:cNvPr id="17" name="Рисунок 16">
            <a:extLst>
              <a:ext uri="{FF2B5EF4-FFF2-40B4-BE49-F238E27FC236}">
                <a16:creationId xmlns:a16="http://schemas.microsoft.com/office/drawing/2014/main" id="{6E4906C2-EEFC-4B91-A605-35054FE91678}"/>
              </a:ext>
            </a:extLst>
          </p:cNvPr>
          <p:cNvPicPr>
            <a:picLocks noChangeAspect="1"/>
          </p:cNvPicPr>
          <p:nvPr/>
        </p:nvPicPr>
        <p:blipFill>
          <a:blip r:embed="rId12"/>
          <a:stretch>
            <a:fillRect/>
          </a:stretch>
        </p:blipFill>
        <p:spPr>
          <a:xfrm>
            <a:off x="3115391" y="1718250"/>
            <a:ext cx="2235568" cy="3921215"/>
          </a:xfrm>
          <a:prstGeom prst="rect">
            <a:avLst/>
          </a:prstGeom>
        </p:spPr>
      </p:pic>
      <p:pic>
        <p:nvPicPr>
          <p:cNvPr id="20" name="Рисунок 19">
            <a:extLst>
              <a:ext uri="{FF2B5EF4-FFF2-40B4-BE49-F238E27FC236}">
                <a16:creationId xmlns:a16="http://schemas.microsoft.com/office/drawing/2014/main" id="{172EE0B3-B1AC-44B8-A620-EB2ACFB5C6B6}"/>
              </a:ext>
            </a:extLst>
          </p:cNvPr>
          <p:cNvPicPr>
            <a:picLocks noChangeAspect="1"/>
          </p:cNvPicPr>
          <p:nvPr/>
        </p:nvPicPr>
        <p:blipFill>
          <a:blip r:embed="rId13"/>
          <a:stretch>
            <a:fillRect/>
          </a:stretch>
        </p:blipFill>
        <p:spPr>
          <a:xfrm>
            <a:off x="5636022" y="1710732"/>
            <a:ext cx="2154288" cy="3956316"/>
          </a:xfrm>
          <a:prstGeom prst="rect">
            <a:avLst/>
          </a:prstGeom>
        </p:spPr>
      </p:pic>
    </p:spTree>
    <p:extLst>
      <p:ext uri="{BB962C8B-B14F-4D97-AF65-F5344CB8AC3E}">
        <p14:creationId xmlns:p14="http://schemas.microsoft.com/office/powerpoint/2010/main" val="3622600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dirty="0"/>
              <a:t>Скриншоты приложения, темная тема</a:t>
            </a:r>
            <a:endParaRPr dirty="0"/>
          </a:p>
        </p:txBody>
      </p:sp>
      <p:pic>
        <p:nvPicPr>
          <p:cNvPr id="3" name="Рисунок 2">
            <a:extLst>
              <a:ext uri="{FF2B5EF4-FFF2-40B4-BE49-F238E27FC236}">
                <a16:creationId xmlns:a16="http://schemas.microsoft.com/office/drawing/2014/main" id="{32724A19-C28C-47F7-9C55-AA0D398AB2BA}"/>
              </a:ext>
            </a:extLst>
          </p:cNvPr>
          <p:cNvPicPr>
            <a:picLocks noChangeAspect="1"/>
          </p:cNvPicPr>
          <p:nvPr/>
        </p:nvPicPr>
        <p:blipFill>
          <a:blip r:embed="rId2"/>
          <a:stretch>
            <a:fillRect/>
          </a:stretch>
        </p:blipFill>
        <p:spPr bwMode="auto">
          <a:xfrm>
            <a:off x="1010759" y="1535836"/>
            <a:ext cx="2003468" cy="4452151"/>
          </a:xfrm>
          <a:prstGeom prst="rect">
            <a:avLst/>
          </a:prstGeom>
        </p:spPr>
      </p:pic>
      <p:pic>
        <p:nvPicPr>
          <p:cNvPr id="4" name="Рисунок 3">
            <a:extLst>
              <a:ext uri="{FF2B5EF4-FFF2-40B4-BE49-F238E27FC236}">
                <a16:creationId xmlns:a16="http://schemas.microsoft.com/office/drawing/2014/main" id="{0C8B21A8-74F8-4452-8589-472AA363799A}"/>
              </a:ext>
            </a:extLst>
          </p:cNvPr>
          <p:cNvPicPr>
            <a:picLocks noChangeAspect="1"/>
          </p:cNvPicPr>
          <p:nvPr/>
        </p:nvPicPr>
        <p:blipFill>
          <a:blip r:embed="rId3"/>
          <a:stretch>
            <a:fillRect/>
          </a:stretch>
        </p:blipFill>
        <p:spPr bwMode="auto">
          <a:xfrm>
            <a:off x="3194666" y="1514062"/>
            <a:ext cx="2013266" cy="4473925"/>
          </a:xfrm>
          <a:prstGeom prst="rect">
            <a:avLst/>
          </a:prstGeom>
        </p:spPr>
      </p:pic>
      <p:pic>
        <p:nvPicPr>
          <p:cNvPr id="5" name="Рисунок 4">
            <a:extLst>
              <a:ext uri="{FF2B5EF4-FFF2-40B4-BE49-F238E27FC236}">
                <a16:creationId xmlns:a16="http://schemas.microsoft.com/office/drawing/2014/main" id="{D139CF6F-6F6C-47F4-90EE-F5660629C07D}"/>
              </a:ext>
            </a:extLst>
          </p:cNvPr>
          <p:cNvPicPr>
            <a:picLocks noChangeAspect="1"/>
          </p:cNvPicPr>
          <p:nvPr/>
        </p:nvPicPr>
        <p:blipFill>
          <a:blip r:embed="rId4"/>
          <a:stretch>
            <a:fillRect/>
          </a:stretch>
        </p:blipFill>
        <p:spPr bwMode="auto">
          <a:xfrm>
            <a:off x="5636025" y="1514062"/>
            <a:ext cx="2013265" cy="4473922"/>
          </a:xfrm>
          <a:prstGeom prst="rect">
            <a:avLst/>
          </a:prstGeom>
        </p:spPr>
      </p:pic>
      <p:pic>
        <p:nvPicPr>
          <p:cNvPr id="6" name="Рисунок 5">
            <a:extLst>
              <a:ext uri="{FF2B5EF4-FFF2-40B4-BE49-F238E27FC236}">
                <a16:creationId xmlns:a16="http://schemas.microsoft.com/office/drawing/2014/main" id="{6AC0A78C-A37F-498A-9DF6-AE7F386111D9}"/>
              </a:ext>
            </a:extLst>
          </p:cNvPr>
          <p:cNvPicPr>
            <a:picLocks noChangeAspect="1"/>
          </p:cNvPicPr>
          <p:nvPr/>
        </p:nvPicPr>
        <p:blipFill>
          <a:blip r:embed="rId5"/>
          <a:stretch>
            <a:fillRect/>
          </a:stretch>
        </p:blipFill>
        <p:spPr bwMode="auto">
          <a:xfrm>
            <a:off x="8281571" y="1472837"/>
            <a:ext cx="2154288" cy="4787308"/>
          </a:xfrm>
          <a:prstGeom prst="rect">
            <a:avLst/>
          </a:prstGeom>
        </p:spPr>
      </p:pic>
      <p:pic>
        <p:nvPicPr>
          <p:cNvPr id="8" name="Рисунок 7">
            <a:extLst>
              <a:ext uri="{FF2B5EF4-FFF2-40B4-BE49-F238E27FC236}">
                <a16:creationId xmlns:a16="http://schemas.microsoft.com/office/drawing/2014/main" id="{84050DB2-63B3-4E77-8E6E-B75242CA06F1}"/>
              </a:ext>
            </a:extLst>
          </p:cNvPr>
          <p:cNvPicPr>
            <a:picLocks noChangeAspect="1"/>
          </p:cNvPicPr>
          <p:nvPr/>
        </p:nvPicPr>
        <p:blipFill>
          <a:blip r:embed="rId6"/>
          <a:stretch>
            <a:fillRect/>
          </a:stretch>
        </p:blipFill>
        <p:spPr>
          <a:xfrm>
            <a:off x="3166160" y="1535836"/>
            <a:ext cx="2003468" cy="4452150"/>
          </a:xfrm>
          <a:prstGeom prst="rect">
            <a:avLst/>
          </a:prstGeom>
        </p:spPr>
      </p:pic>
      <p:pic>
        <p:nvPicPr>
          <p:cNvPr id="10" name="Рисунок 9">
            <a:extLst>
              <a:ext uri="{FF2B5EF4-FFF2-40B4-BE49-F238E27FC236}">
                <a16:creationId xmlns:a16="http://schemas.microsoft.com/office/drawing/2014/main" id="{EB8544E6-E37A-45AB-A072-F88127E65BC8}"/>
              </a:ext>
            </a:extLst>
          </p:cNvPr>
          <p:cNvPicPr>
            <a:picLocks noChangeAspect="1"/>
          </p:cNvPicPr>
          <p:nvPr/>
        </p:nvPicPr>
        <p:blipFill>
          <a:blip r:embed="rId7"/>
          <a:stretch>
            <a:fillRect/>
          </a:stretch>
        </p:blipFill>
        <p:spPr>
          <a:xfrm>
            <a:off x="5636025" y="1535836"/>
            <a:ext cx="2003468" cy="4452150"/>
          </a:xfrm>
          <a:prstGeom prst="rect">
            <a:avLst/>
          </a:prstGeom>
        </p:spPr>
      </p:pic>
      <p:pic>
        <p:nvPicPr>
          <p:cNvPr id="12" name="Рисунок 11">
            <a:extLst>
              <a:ext uri="{FF2B5EF4-FFF2-40B4-BE49-F238E27FC236}">
                <a16:creationId xmlns:a16="http://schemas.microsoft.com/office/drawing/2014/main" id="{E469185D-7515-4A46-8EF7-245247AADE13}"/>
              </a:ext>
            </a:extLst>
          </p:cNvPr>
          <p:cNvPicPr>
            <a:picLocks noChangeAspect="1"/>
          </p:cNvPicPr>
          <p:nvPr/>
        </p:nvPicPr>
        <p:blipFill>
          <a:blip r:embed="rId8"/>
          <a:stretch>
            <a:fillRect/>
          </a:stretch>
        </p:blipFill>
        <p:spPr>
          <a:xfrm>
            <a:off x="8352082" y="1535836"/>
            <a:ext cx="2013265" cy="4473922"/>
          </a:xfrm>
          <a:prstGeom prst="rect">
            <a:avLst/>
          </a:prstGeom>
        </p:spPr>
      </p:pic>
    </p:spTree>
    <p:extLst>
      <p:ext uri="{BB962C8B-B14F-4D97-AF65-F5344CB8AC3E}">
        <p14:creationId xmlns:p14="http://schemas.microsoft.com/office/powerpoint/2010/main" val="1294982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dirty="0"/>
              <a:t>Скриншоты приложения, темная тема</a:t>
            </a:r>
            <a:endParaRPr dirty="0"/>
          </a:p>
        </p:txBody>
      </p:sp>
      <p:pic>
        <p:nvPicPr>
          <p:cNvPr id="3" name="Рисунок 2">
            <a:extLst>
              <a:ext uri="{FF2B5EF4-FFF2-40B4-BE49-F238E27FC236}">
                <a16:creationId xmlns:a16="http://schemas.microsoft.com/office/drawing/2014/main" id="{32724A19-C28C-47F7-9C55-AA0D398AB2BA}"/>
              </a:ext>
            </a:extLst>
          </p:cNvPr>
          <p:cNvPicPr>
            <a:picLocks noChangeAspect="1"/>
          </p:cNvPicPr>
          <p:nvPr/>
        </p:nvPicPr>
        <p:blipFill>
          <a:blip r:embed="rId2"/>
          <a:stretch>
            <a:fillRect/>
          </a:stretch>
        </p:blipFill>
        <p:spPr bwMode="auto">
          <a:xfrm>
            <a:off x="1010759" y="1535836"/>
            <a:ext cx="2003468" cy="4452151"/>
          </a:xfrm>
          <a:prstGeom prst="rect">
            <a:avLst/>
          </a:prstGeom>
        </p:spPr>
      </p:pic>
      <p:pic>
        <p:nvPicPr>
          <p:cNvPr id="4" name="Рисунок 3">
            <a:extLst>
              <a:ext uri="{FF2B5EF4-FFF2-40B4-BE49-F238E27FC236}">
                <a16:creationId xmlns:a16="http://schemas.microsoft.com/office/drawing/2014/main" id="{0C8B21A8-74F8-4452-8589-472AA363799A}"/>
              </a:ext>
            </a:extLst>
          </p:cNvPr>
          <p:cNvPicPr>
            <a:picLocks noChangeAspect="1"/>
          </p:cNvPicPr>
          <p:nvPr/>
        </p:nvPicPr>
        <p:blipFill>
          <a:blip r:embed="rId3"/>
          <a:stretch>
            <a:fillRect/>
          </a:stretch>
        </p:blipFill>
        <p:spPr bwMode="auto">
          <a:xfrm>
            <a:off x="3194666" y="1514062"/>
            <a:ext cx="2013266" cy="4473925"/>
          </a:xfrm>
          <a:prstGeom prst="rect">
            <a:avLst/>
          </a:prstGeom>
        </p:spPr>
      </p:pic>
      <p:pic>
        <p:nvPicPr>
          <p:cNvPr id="5" name="Рисунок 4">
            <a:extLst>
              <a:ext uri="{FF2B5EF4-FFF2-40B4-BE49-F238E27FC236}">
                <a16:creationId xmlns:a16="http://schemas.microsoft.com/office/drawing/2014/main" id="{D139CF6F-6F6C-47F4-90EE-F5660629C07D}"/>
              </a:ext>
            </a:extLst>
          </p:cNvPr>
          <p:cNvPicPr>
            <a:picLocks noChangeAspect="1"/>
          </p:cNvPicPr>
          <p:nvPr/>
        </p:nvPicPr>
        <p:blipFill>
          <a:blip r:embed="rId4"/>
          <a:stretch>
            <a:fillRect/>
          </a:stretch>
        </p:blipFill>
        <p:spPr bwMode="auto">
          <a:xfrm>
            <a:off x="5636025" y="1514062"/>
            <a:ext cx="2013265" cy="4473922"/>
          </a:xfrm>
          <a:prstGeom prst="rect">
            <a:avLst/>
          </a:prstGeom>
        </p:spPr>
      </p:pic>
      <p:pic>
        <p:nvPicPr>
          <p:cNvPr id="6" name="Рисунок 5">
            <a:extLst>
              <a:ext uri="{FF2B5EF4-FFF2-40B4-BE49-F238E27FC236}">
                <a16:creationId xmlns:a16="http://schemas.microsoft.com/office/drawing/2014/main" id="{6AC0A78C-A37F-498A-9DF6-AE7F386111D9}"/>
              </a:ext>
            </a:extLst>
          </p:cNvPr>
          <p:cNvPicPr>
            <a:picLocks noChangeAspect="1"/>
          </p:cNvPicPr>
          <p:nvPr/>
        </p:nvPicPr>
        <p:blipFill>
          <a:blip r:embed="rId5"/>
          <a:stretch>
            <a:fillRect/>
          </a:stretch>
        </p:blipFill>
        <p:spPr bwMode="auto">
          <a:xfrm>
            <a:off x="8281571" y="1472837"/>
            <a:ext cx="2154288" cy="4787308"/>
          </a:xfrm>
          <a:prstGeom prst="rect">
            <a:avLst/>
          </a:prstGeom>
        </p:spPr>
      </p:pic>
      <p:pic>
        <p:nvPicPr>
          <p:cNvPr id="8" name="Рисунок 7">
            <a:extLst>
              <a:ext uri="{FF2B5EF4-FFF2-40B4-BE49-F238E27FC236}">
                <a16:creationId xmlns:a16="http://schemas.microsoft.com/office/drawing/2014/main" id="{84050DB2-63B3-4E77-8E6E-B75242CA06F1}"/>
              </a:ext>
            </a:extLst>
          </p:cNvPr>
          <p:cNvPicPr>
            <a:picLocks noChangeAspect="1"/>
          </p:cNvPicPr>
          <p:nvPr/>
        </p:nvPicPr>
        <p:blipFill>
          <a:blip r:embed="rId6"/>
          <a:stretch>
            <a:fillRect/>
          </a:stretch>
        </p:blipFill>
        <p:spPr>
          <a:xfrm>
            <a:off x="3166160" y="1535836"/>
            <a:ext cx="2003468" cy="4452150"/>
          </a:xfrm>
          <a:prstGeom prst="rect">
            <a:avLst/>
          </a:prstGeom>
        </p:spPr>
      </p:pic>
      <p:pic>
        <p:nvPicPr>
          <p:cNvPr id="10" name="Рисунок 9">
            <a:extLst>
              <a:ext uri="{FF2B5EF4-FFF2-40B4-BE49-F238E27FC236}">
                <a16:creationId xmlns:a16="http://schemas.microsoft.com/office/drawing/2014/main" id="{EB8544E6-E37A-45AB-A072-F88127E65BC8}"/>
              </a:ext>
            </a:extLst>
          </p:cNvPr>
          <p:cNvPicPr>
            <a:picLocks noChangeAspect="1"/>
          </p:cNvPicPr>
          <p:nvPr/>
        </p:nvPicPr>
        <p:blipFill>
          <a:blip r:embed="rId7"/>
          <a:stretch>
            <a:fillRect/>
          </a:stretch>
        </p:blipFill>
        <p:spPr>
          <a:xfrm>
            <a:off x="5636025" y="1535836"/>
            <a:ext cx="2003468" cy="4452150"/>
          </a:xfrm>
          <a:prstGeom prst="rect">
            <a:avLst/>
          </a:prstGeom>
        </p:spPr>
      </p:pic>
      <p:pic>
        <p:nvPicPr>
          <p:cNvPr id="12" name="Рисунок 11">
            <a:extLst>
              <a:ext uri="{FF2B5EF4-FFF2-40B4-BE49-F238E27FC236}">
                <a16:creationId xmlns:a16="http://schemas.microsoft.com/office/drawing/2014/main" id="{E469185D-7515-4A46-8EF7-245247AADE13}"/>
              </a:ext>
            </a:extLst>
          </p:cNvPr>
          <p:cNvPicPr>
            <a:picLocks noChangeAspect="1"/>
          </p:cNvPicPr>
          <p:nvPr/>
        </p:nvPicPr>
        <p:blipFill>
          <a:blip r:embed="rId8"/>
          <a:stretch>
            <a:fillRect/>
          </a:stretch>
        </p:blipFill>
        <p:spPr>
          <a:xfrm>
            <a:off x="8352082" y="1535836"/>
            <a:ext cx="2013265" cy="4473922"/>
          </a:xfrm>
          <a:prstGeom prst="rect">
            <a:avLst/>
          </a:prstGeom>
        </p:spPr>
      </p:pic>
      <p:pic>
        <p:nvPicPr>
          <p:cNvPr id="9" name="Рисунок 8">
            <a:extLst>
              <a:ext uri="{FF2B5EF4-FFF2-40B4-BE49-F238E27FC236}">
                <a16:creationId xmlns:a16="http://schemas.microsoft.com/office/drawing/2014/main" id="{639A09D3-FC17-4626-A786-6A03CC426B1E}"/>
              </a:ext>
            </a:extLst>
          </p:cNvPr>
          <p:cNvPicPr>
            <a:picLocks noChangeAspect="1"/>
          </p:cNvPicPr>
          <p:nvPr/>
        </p:nvPicPr>
        <p:blipFill>
          <a:blip r:embed="rId9"/>
          <a:stretch>
            <a:fillRect/>
          </a:stretch>
        </p:blipFill>
        <p:spPr>
          <a:xfrm>
            <a:off x="1001605" y="1535835"/>
            <a:ext cx="2012622" cy="4452151"/>
          </a:xfrm>
          <a:prstGeom prst="rect">
            <a:avLst/>
          </a:prstGeom>
        </p:spPr>
      </p:pic>
      <p:pic>
        <p:nvPicPr>
          <p:cNvPr id="13" name="Рисунок 12">
            <a:extLst>
              <a:ext uri="{FF2B5EF4-FFF2-40B4-BE49-F238E27FC236}">
                <a16:creationId xmlns:a16="http://schemas.microsoft.com/office/drawing/2014/main" id="{0F8B1BFF-14B6-4820-A6D0-D23B974BFF87}"/>
              </a:ext>
            </a:extLst>
          </p:cNvPr>
          <p:cNvPicPr>
            <a:picLocks noChangeAspect="1"/>
          </p:cNvPicPr>
          <p:nvPr/>
        </p:nvPicPr>
        <p:blipFill>
          <a:blip r:embed="rId10"/>
          <a:stretch>
            <a:fillRect/>
          </a:stretch>
        </p:blipFill>
        <p:spPr>
          <a:xfrm>
            <a:off x="3166160" y="1535835"/>
            <a:ext cx="2003468" cy="4410576"/>
          </a:xfrm>
          <a:prstGeom prst="rect">
            <a:avLst/>
          </a:prstGeom>
        </p:spPr>
      </p:pic>
      <p:pic>
        <p:nvPicPr>
          <p:cNvPr id="15" name="Рисунок 14">
            <a:extLst>
              <a:ext uri="{FF2B5EF4-FFF2-40B4-BE49-F238E27FC236}">
                <a16:creationId xmlns:a16="http://schemas.microsoft.com/office/drawing/2014/main" id="{38BB40DA-BA9E-422C-B56C-0D31592B14FE}"/>
              </a:ext>
            </a:extLst>
          </p:cNvPr>
          <p:cNvPicPr>
            <a:picLocks noChangeAspect="1"/>
          </p:cNvPicPr>
          <p:nvPr/>
        </p:nvPicPr>
        <p:blipFill>
          <a:blip r:embed="rId11"/>
          <a:stretch>
            <a:fillRect/>
          </a:stretch>
        </p:blipFill>
        <p:spPr>
          <a:xfrm>
            <a:off x="5636025" y="1535835"/>
            <a:ext cx="2013264" cy="4473919"/>
          </a:xfrm>
          <a:prstGeom prst="rect">
            <a:avLst/>
          </a:prstGeom>
        </p:spPr>
      </p:pic>
      <p:pic>
        <p:nvPicPr>
          <p:cNvPr id="17" name="Рисунок 16">
            <a:extLst>
              <a:ext uri="{FF2B5EF4-FFF2-40B4-BE49-F238E27FC236}">
                <a16:creationId xmlns:a16="http://schemas.microsoft.com/office/drawing/2014/main" id="{C92C9B80-2A17-4436-AE40-5DE57536A88D}"/>
              </a:ext>
            </a:extLst>
          </p:cNvPr>
          <p:cNvPicPr>
            <a:picLocks noChangeAspect="1"/>
          </p:cNvPicPr>
          <p:nvPr/>
        </p:nvPicPr>
        <p:blipFill>
          <a:blip r:embed="rId12"/>
          <a:stretch>
            <a:fillRect/>
          </a:stretch>
        </p:blipFill>
        <p:spPr>
          <a:xfrm>
            <a:off x="8352082" y="1535835"/>
            <a:ext cx="2013265" cy="4473922"/>
          </a:xfrm>
          <a:prstGeom prst="rect">
            <a:avLst/>
          </a:prstGeom>
        </p:spPr>
      </p:pic>
    </p:spTree>
    <p:extLst>
      <p:ext uri="{BB962C8B-B14F-4D97-AF65-F5344CB8AC3E}">
        <p14:creationId xmlns:p14="http://schemas.microsoft.com/office/powerpoint/2010/main" val="64695690"/>
      </p:ext>
    </p:extLst>
  </p:cSld>
  <p:clrMapOvr>
    <a:masterClrMapping/>
  </p:clrMapOvr>
</p:sld>
</file>

<file path=ppt/theme/theme1.xml><?xml version="1.0" encoding="utf-8"?>
<a:theme xmlns:a="http://schemas.openxmlformats.org/drawingml/2006/main" name="Тема Office">
  <a:themeElements>
    <a:clrScheme name="МТУСИ">
      <a:dk1>
        <a:srgbClr val="352379"/>
      </a:dk1>
      <a:lt1>
        <a:srgbClr val="FFFFFF"/>
      </a:lt1>
      <a:dk2>
        <a:srgbClr val="352379"/>
      </a:dk2>
      <a:lt2>
        <a:srgbClr val="FFFFFF"/>
      </a:lt2>
      <a:accent1>
        <a:srgbClr val="352379"/>
      </a:accent1>
      <a:accent2>
        <a:srgbClr val="C7ADEB"/>
      </a:accent2>
      <a:accent3>
        <a:srgbClr val="532494"/>
      </a:accent3>
      <a:accent4>
        <a:srgbClr val="E3D6F5"/>
      </a:accent4>
      <a:accent5>
        <a:srgbClr val="8C64D8"/>
      </a:accent5>
      <a:accent6>
        <a:srgbClr val="000000"/>
      </a:accent6>
      <a:hlink>
        <a:srgbClr val="8C64D8"/>
      </a:hlink>
      <a:folHlink>
        <a:srgbClr val="352379"/>
      </a:folHlink>
    </a:clrScheme>
    <a:fontScheme name="МТУСИ">
      <a:majorFont>
        <a:latin typeface="Montserrat SemiBold"/>
        <a:ea typeface="Arial"/>
        <a:cs typeface="Arial"/>
      </a:majorFont>
      <a:minorFont>
        <a:latin typeface="Montserrat"/>
        <a:ea typeface="Arial"/>
        <a:cs typeface="Arial"/>
      </a:minorFont>
    </a:fontScheme>
    <a:fmtScheme name="Стандартная">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
  <TotalTime>1432</TotalTime>
  <Words>133</Words>
  <Application>Microsoft Macintosh PowerPoint</Application>
  <DocSecurity>0</DocSecurity>
  <PresentationFormat>Широкоэкранный</PresentationFormat>
  <Paragraphs>15</Paragraphs>
  <Slides>11</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11</vt:i4>
      </vt:variant>
    </vt:vector>
  </HeadingPairs>
  <TitlesOfParts>
    <vt:vector size="15" baseType="lpstr">
      <vt:lpstr>Montserrat SemiBold</vt:lpstr>
      <vt:lpstr>Montserrat</vt:lpstr>
      <vt:lpstr>Arial</vt:lpstr>
      <vt:lpstr>Тема Office</vt:lpstr>
      <vt:lpstr>Реализация задания по предмету: Программирование мобильных устройств</vt:lpstr>
      <vt:lpstr>Реализация приложения</vt:lpstr>
      <vt:lpstr>Скриншоты приложения, светлая тема</vt:lpstr>
      <vt:lpstr>Скриншоты приложения, светлая тема</vt:lpstr>
      <vt:lpstr>Скриншоты приложения, светлая тема</vt:lpstr>
      <vt:lpstr>Скриншоты приложения, светлая тема</vt:lpstr>
      <vt:lpstr>Скриншоты приложения, светлая тема</vt:lpstr>
      <vt:lpstr>Скриншоты приложения, темная тема</vt:lpstr>
      <vt:lpstr>Скриншоты приложения, темная тема</vt:lpstr>
      <vt:lpstr>Скриншоты приложения, темная тема</vt:lpstr>
      <vt:lpstr>Скриншоты приложения, темная тема</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user [v4]</dc:creator>
  <cp:keywords/>
  <dc:description/>
  <cp:lastModifiedBy>Некруз Тураев</cp:lastModifiedBy>
  <cp:revision>26</cp:revision>
  <dcterms:created xsi:type="dcterms:W3CDTF">2023-04-19T21:39:12Z</dcterms:created>
  <dcterms:modified xsi:type="dcterms:W3CDTF">2024-04-19T19:46:16Z</dcterms:modified>
  <cp:category/>
  <dc:identifier/>
  <cp:contentStatus/>
  <dc:language/>
  <cp:version/>
</cp:coreProperties>
</file>